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65" r:id="rId4"/>
  </p:sldMasterIdLst>
  <p:notesMasterIdLst>
    <p:notesMasterId r:id="rId44"/>
  </p:notesMasterIdLst>
  <p:handoutMasterIdLst>
    <p:handoutMasterId r:id="rId45"/>
  </p:handoutMasterIdLst>
  <p:sldIdLst>
    <p:sldId id="281" r:id="rId5"/>
    <p:sldId id="294" r:id="rId6"/>
    <p:sldId id="293" r:id="rId7"/>
    <p:sldId id="328" r:id="rId8"/>
    <p:sldId id="282" r:id="rId9"/>
    <p:sldId id="313" r:id="rId10"/>
    <p:sldId id="284" r:id="rId11"/>
    <p:sldId id="279" r:id="rId12"/>
    <p:sldId id="288" r:id="rId13"/>
    <p:sldId id="308" r:id="rId14"/>
    <p:sldId id="305" r:id="rId15"/>
    <p:sldId id="306" r:id="rId16"/>
    <p:sldId id="269" r:id="rId17"/>
    <p:sldId id="262" r:id="rId18"/>
    <p:sldId id="272" r:id="rId19"/>
    <p:sldId id="302" r:id="rId20"/>
    <p:sldId id="289" r:id="rId21"/>
    <p:sldId id="316" r:id="rId22"/>
    <p:sldId id="283" r:id="rId23"/>
    <p:sldId id="318" r:id="rId24"/>
    <p:sldId id="274" r:id="rId25"/>
    <p:sldId id="270" r:id="rId26"/>
    <p:sldId id="296" r:id="rId27"/>
    <p:sldId id="301" r:id="rId28"/>
    <p:sldId id="314" r:id="rId29"/>
    <p:sldId id="310" r:id="rId30"/>
    <p:sldId id="312" r:id="rId31"/>
    <p:sldId id="320" r:id="rId32"/>
    <p:sldId id="319" r:id="rId33"/>
    <p:sldId id="322" r:id="rId34"/>
    <p:sldId id="321" r:id="rId35"/>
    <p:sldId id="323" r:id="rId36"/>
    <p:sldId id="275" r:id="rId37"/>
    <p:sldId id="299" r:id="rId38"/>
    <p:sldId id="317" r:id="rId39"/>
    <p:sldId id="324" r:id="rId40"/>
    <p:sldId id="290" r:id="rId41"/>
    <p:sldId id="315" r:id="rId42"/>
    <p:sldId id="266" r:id="rId4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E49C"/>
    <a:srgbClr val="003B5C"/>
    <a:srgbClr val="F0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73380" autoAdjust="0"/>
  </p:normalViewPr>
  <p:slideViewPr>
    <p:cSldViewPr snapToObjects="1">
      <p:cViewPr varScale="1">
        <p:scale>
          <a:sx n="82" d="100"/>
          <a:sy n="82" d="100"/>
        </p:scale>
        <p:origin x="238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85" d="100"/>
          <a:sy n="85" d="100"/>
        </p:scale>
        <p:origin x="-383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665599-80DA-4293-8083-4904CCC0FA5A}" type="doc">
      <dgm:prSet loTypeId="urn:microsoft.com/office/officeart/2005/8/layout/pyramid3" loCatId="pyramid" qsTypeId="urn:microsoft.com/office/officeart/2005/8/quickstyle/simple1" qsCatId="simple" csTypeId="urn:microsoft.com/office/officeart/2005/8/colors/accent1_5" csCatId="accent1" phldr="1"/>
      <dgm:spPr/>
    </dgm:pt>
    <dgm:pt modelId="{1F469406-C4BA-476C-8F1B-7D28882BF4D9}">
      <dgm:prSet phldrT="[Text]"/>
      <dgm:spPr/>
      <dgm:t>
        <a:bodyPr/>
        <a:lstStyle/>
        <a:p>
          <a:endParaRPr lang="en-US" dirty="0">
            <a:latin typeface="Times New Roman" pitchFamily="18" charset="0"/>
            <a:cs typeface="Times New Roman" pitchFamily="18" charset="0"/>
          </a:endParaRPr>
        </a:p>
      </dgm:t>
    </dgm:pt>
    <dgm:pt modelId="{3B93E2F6-5568-4B92-86F5-A61D1A9D26AA}" type="parTrans" cxnId="{08845AD5-2043-4D7D-A36D-6E33F6D8A1DC}">
      <dgm:prSet/>
      <dgm:spPr/>
      <dgm:t>
        <a:bodyPr/>
        <a:lstStyle/>
        <a:p>
          <a:endParaRPr lang="en-US">
            <a:latin typeface="Times New Roman" pitchFamily="18" charset="0"/>
            <a:cs typeface="Times New Roman" pitchFamily="18" charset="0"/>
          </a:endParaRPr>
        </a:p>
      </dgm:t>
    </dgm:pt>
    <dgm:pt modelId="{459A28C9-5859-4719-8C3D-5E07486E1A8D}" type="sibTrans" cxnId="{08845AD5-2043-4D7D-A36D-6E33F6D8A1DC}">
      <dgm:prSet/>
      <dgm:spPr/>
      <dgm:t>
        <a:bodyPr/>
        <a:lstStyle/>
        <a:p>
          <a:endParaRPr lang="en-US">
            <a:latin typeface="Times New Roman" pitchFamily="18" charset="0"/>
            <a:cs typeface="Times New Roman" pitchFamily="18" charset="0"/>
          </a:endParaRPr>
        </a:p>
      </dgm:t>
    </dgm:pt>
    <dgm:pt modelId="{084C1829-B0EA-4ED1-AF5A-E126BC08B0FF}">
      <dgm:prSet phldrT="[Text]"/>
      <dgm:spPr/>
      <dgm:t>
        <a:bodyPr/>
        <a:lstStyle/>
        <a:p>
          <a:endParaRPr lang="en-US" dirty="0">
            <a:latin typeface="Times New Roman" pitchFamily="18" charset="0"/>
            <a:cs typeface="Times New Roman" pitchFamily="18" charset="0"/>
          </a:endParaRPr>
        </a:p>
      </dgm:t>
    </dgm:pt>
    <dgm:pt modelId="{5B07BA90-F561-4431-A0E0-218FCF8CC354}" type="parTrans" cxnId="{F7C7F75B-6F30-4D07-81CD-1D01F8FDC8DF}">
      <dgm:prSet/>
      <dgm:spPr/>
      <dgm:t>
        <a:bodyPr/>
        <a:lstStyle/>
        <a:p>
          <a:endParaRPr lang="en-US">
            <a:latin typeface="Times New Roman" pitchFamily="18" charset="0"/>
            <a:cs typeface="Times New Roman" pitchFamily="18" charset="0"/>
          </a:endParaRPr>
        </a:p>
      </dgm:t>
    </dgm:pt>
    <dgm:pt modelId="{599CDDE3-6B54-4D54-83E7-D77C2DC83A7A}" type="sibTrans" cxnId="{F7C7F75B-6F30-4D07-81CD-1D01F8FDC8DF}">
      <dgm:prSet/>
      <dgm:spPr/>
      <dgm:t>
        <a:bodyPr/>
        <a:lstStyle/>
        <a:p>
          <a:endParaRPr lang="en-US">
            <a:latin typeface="Times New Roman" pitchFamily="18" charset="0"/>
            <a:cs typeface="Times New Roman" pitchFamily="18" charset="0"/>
          </a:endParaRPr>
        </a:p>
      </dgm:t>
    </dgm:pt>
    <dgm:pt modelId="{EF4EAA52-9A1A-45A5-ABE7-8C16EE172B01}">
      <dgm:prSet phldrT="[Text]"/>
      <dgm:spPr/>
      <dgm:t>
        <a:bodyPr/>
        <a:lstStyle/>
        <a:p>
          <a:endParaRPr lang="en-US" dirty="0">
            <a:latin typeface="Times New Roman" pitchFamily="18" charset="0"/>
            <a:cs typeface="Times New Roman" pitchFamily="18" charset="0"/>
          </a:endParaRPr>
        </a:p>
      </dgm:t>
    </dgm:pt>
    <dgm:pt modelId="{8A6FA9CC-5890-4FB7-B684-49D5B04E3021}" type="parTrans" cxnId="{7A3ED6A9-3811-4888-B992-610F03DFF6E9}">
      <dgm:prSet/>
      <dgm:spPr/>
      <dgm:t>
        <a:bodyPr/>
        <a:lstStyle/>
        <a:p>
          <a:endParaRPr lang="en-US">
            <a:latin typeface="Times New Roman" pitchFamily="18" charset="0"/>
            <a:cs typeface="Times New Roman" pitchFamily="18" charset="0"/>
          </a:endParaRPr>
        </a:p>
      </dgm:t>
    </dgm:pt>
    <dgm:pt modelId="{96E9CBAF-6648-4FEE-9274-344600AA2368}" type="sibTrans" cxnId="{7A3ED6A9-3811-4888-B992-610F03DFF6E9}">
      <dgm:prSet/>
      <dgm:spPr/>
      <dgm:t>
        <a:bodyPr/>
        <a:lstStyle/>
        <a:p>
          <a:endParaRPr lang="en-US">
            <a:latin typeface="Times New Roman" pitchFamily="18" charset="0"/>
            <a:cs typeface="Times New Roman" pitchFamily="18" charset="0"/>
          </a:endParaRPr>
        </a:p>
      </dgm:t>
    </dgm:pt>
    <dgm:pt modelId="{8FE60488-ACF9-45E7-B7BD-5B2E524C895F}">
      <dgm:prSet/>
      <dgm:spPr/>
      <dgm:t>
        <a:bodyPr/>
        <a:lstStyle/>
        <a:p>
          <a:endParaRPr lang="en-US" dirty="0">
            <a:latin typeface="Times New Roman" pitchFamily="18" charset="0"/>
            <a:cs typeface="Times New Roman" pitchFamily="18" charset="0"/>
          </a:endParaRPr>
        </a:p>
      </dgm:t>
    </dgm:pt>
    <dgm:pt modelId="{4F9333C2-E577-470B-ABB9-4C83B4DA2F6E}" type="parTrans" cxnId="{681D8123-5E15-4007-873D-60467D925419}">
      <dgm:prSet/>
      <dgm:spPr/>
      <dgm:t>
        <a:bodyPr/>
        <a:lstStyle/>
        <a:p>
          <a:endParaRPr lang="en-US">
            <a:latin typeface="Times New Roman" pitchFamily="18" charset="0"/>
            <a:cs typeface="Times New Roman" pitchFamily="18" charset="0"/>
          </a:endParaRPr>
        </a:p>
      </dgm:t>
    </dgm:pt>
    <dgm:pt modelId="{FCFF7084-4914-4ABF-B28A-0874B1B881C3}" type="sibTrans" cxnId="{681D8123-5E15-4007-873D-60467D925419}">
      <dgm:prSet/>
      <dgm:spPr/>
      <dgm:t>
        <a:bodyPr/>
        <a:lstStyle/>
        <a:p>
          <a:endParaRPr lang="en-US">
            <a:latin typeface="Times New Roman" pitchFamily="18" charset="0"/>
            <a:cs typeface="Times New Roman" pitchFamily="18" charset="0"/>
          </a:endParaRPr>
        </a:p>
      </dgm:t>
    </dgm:pt>
    <dgm:pt modelId="{9C531586-EBB5-4B6C-8C1A-B04E705269B3}">
      <dgm:prSet/>
      <dgm:spPr/>
      <dgm:t>
        <a:bodyPr/>
        <a:lstStyle/>
        <a:p>
          <a:endParaRPr lang="en-US" dirty="0">
            <a:latin typeface="Times New Roman" pitchFamily="18" charset="0"/>
            <a:cs typeface="Times New Roman" pitchFamily="18" charset="0"/>
          </a:endParaRPr>
        </a:p>
      </dgm:t>
    </dgm:pt>
    <dgm:pt modelId="{FD5F0F96-964D-4669-9F2A-A7BA092150D9}" type="parTrans" cxnId="{C02FD8F6-2C75-4A8C-9BD6-68396FC6BF73}">
      <dgm:prSet/>
      <dgm:spPr/>
      <dgm:t>
        <a:bodyPr/>
        <a:lstStyle/>
        <a:p>
          <a:endParaRPr lang="en-US">
            <a:latin typeface="Times New Roman" pitchFamily="18" charset="0"/>
            <a:cs typeface="Times New Roman" pitchFamily="18" charset="0"/>
          </a:endParaRPr>
        </a:p>
      </dgm:t>
    </dgm:pt>
    <dgm:pt modelId="{6BE1FE17-892D-4DC7-B7F0-7A866254CE68}" type="sibTrans" cxnId="{C02FD8F6-2C75-4A8C-9BD6-68396FC6BF73}">
      <dgm:prSet/>
      <dgm:spPr/>
      <dgm:t>
        <a:bodyPr/>
        <a:lstStyle/>
        <a:p>
          <a:endParaRPr lang="en-US">
            <a:latin typeface="Times New Roman" pitchFamily="18" charset="0"/>
            <a:cs typeface="Times New Roman" pitchFamily="18" charset="0"/>
          </a:endParaRPr>
        </a:p>
      </dgm:t>
    </dgm:pt>
    <dgm:pt modelId="{B90232B0-D6B1-4B8A-B84C-77FEFEA4A062}">
      <dgm:prSet/>
      <dgm:spPr/>
      <dgm:t>
        <a:bodyPr/>
        <a:lstStyle/>
        <a:p>
          <a:endParaRPr lang="en-US" dirty="0">
            <a:latin typeface="Times New Roman" pitchFamily="18" charset="0"/>
            <a:cs typeface="Times New Roman" pitchFamily="18" charset="0"/>
          </a:endParaRPr>
        </a:p>
      </dgm:t>
    </dgm:pt>
    <dgm:pt modelId="{E612E6D8-3BB4-4EBD-BB38-D63024451D8E}" type="parTrans" cxnId="{4D63E841-C72B-4C28-A1AE-65D41B9823A4}">
      <dgm:prSet/>
      <dgm:spPr/>
      <dgm:t>
        <a:bodyPr/>
        <a:lstStyle/>
        <a:p>
          <a:endParaRPr lang="en-US">
            <a:latin typeface="Times New Roman" pitchFamily="18" charset="0"/>
            <a:cs typeface="Times New Roman" pitchFamily="18" charset="0"/>
          </a:endParaRPr>
        </a:p>
      </dgm:t>
    </dgm:pt>
    <dgm:pt modelId="{295AE6A9-BE1D-4CEA-924C-503AF0012705}" type="sibTrans" cxnId="{4D63E841-C72B-4C28-A1AE-65D41B9823A4}">
      <dgm:prSet/>
      <dgm:spPr/>
      <dgm:t>
        <a:bodyPr/>
        <a:lstStyle/>
        <a:p>
          <a:endParaRPr lang="en-US">
            <a:latin typeface="Times New Roman" pitchFamily="18" charset="0"/>
            <a:cs typeface="Times New Roman" pitchFamily="18" charset="0"/>
          </a:endParaRPr>
        </a:p>
      </dgm:t>
    </dgm:pt>
    <dgm:pt modelId="{5F804600-8C59-43E0-8A27-03B1FA94873A}">
      <dgm:prSet phldrT="[Text]"/>
      <dgm:spPr/>
      <dgm:t>
        <a:bodyPr/>
        <a:lstStyle/>
        <a:p>
          <a:endParaRPr lang="en-US" dirty="0">
            <a:latin typeface="Times New Roman" pitchFamily="18" charset="0"/>
            <a:cs typeface="Times New Roman" pitchFamily="18" charset="0"/>
          </a:endParaRPr>
        </a:p>
      </dgm:t>
    </dgm:pt>
    <dgm:pt modelId="{D7843F24-4035-4AC7-B7A5-EB5ED931ABC2}" type="parTrans" cxnId="{82DA33BF-5D4C-4A59-85F9-167613279AD0}">
      <dgm:prSet/>
      <dgm:spPr/>
      <dgm:t>
        <a:bodyPr/>
        <a:lstStyle/>
        <a:p>
          <a:endParaRPr lang="en-US">
            <a:latin typeface="Times New Roman" pitchFamily="18" charset="0"/>
            <a:cs typeface="Times New Roman" pitchFamily="18" charset="0"/>
          </a:endParaRPr>
        </a:p>
      </dgm:t>
    </dgm:pt>
    <dgm:pt modelId="{43219C62-3989-4050-B64A-6A5CAB542C5B}" type="sibTrans" cxnId="{82DA33BF-5D4C-4A59-85F9-167613279AD0}">
      <dgm:prSet/>
      <dgm:spPr/>
      <dgm:t>
        <a:bodyPr/>
        <a:lstStyle/>
        <a:p>
          <a:endParaRPr lang="en-US">
            <a:latin typeface="Times New Roman" pitchFamily="18" charset="0"/>
            <a:cs typeface="Times New Roman" pitchFamily="18" charset="0"/>
          </a:endParaRPr>
        </a:p>
      </dgm:t>
    </dgm:pt>
    <dgm:pt modelId="{D78B0C21-0B2E-4F4E-839F-077A2FDBA4C3}" type="pres">
      <dgm:prSet presAssocID="{A3665599-80DA-4293-8083-4904CCC0FA5A}" presName="Name0" presStyleCnt="0">
        <dgm:presLayoutVars>
          <dgm:dir/>
          <dgm:animLvl val="lvl"/>
          <dgm:resizeHandles val="exact"/>
        </dgm:presLayoutVars>
      </dgm:prSet>
      <dgm:spPr/>
    </dgm:pt>
    <dgm:pt modelId="{BDE48674-623E-46BA-92C2-906F20DD7FAD}" type="pres">
      <dgm:prSet presAssocID="{1F469406-C4BA-476C-8F1B-7D28882BF4D9}" presName="Name8" presStyleCnt="0"/>
      <dgm:spPr/>
    </dgm:pt>
    <dgm:pt modelId="{F9CCE26A-8FD1-428F-B6F9-920E9A607A2C}" type="pres">
      <dgm:prSet presAssocID="{1F469406-C4BA-476C-8F1B-7D28882BF4D9}" presName="level" presStyleLbl="node1" presStyleIdx="0" presStyleCnt="7" custLinFactNeighborX="22500" custLinFactNeighborY="-26250">
        <dgm:presLayoutVars>
          <dgm:chMax val="1"/>
          <dgm:bulletEnabled val="1"/>
        </dgm:presLayoutVars>
      </dgm:prSet>
      <dgm:spPr/>
      <dgm:t>
        <a:bodyPr/>
        <a:lstStyle/>
        <a:p>
          <a:endParaRPr lang="en-US"/>
        </a:p>
      </dgm:t>
    </dgm:pt>
    <dgm:pt modelId="{F769F793-A0A8-4D23-B283-F5F6CAD37C95}" type="pres">
      <dgm:prSet presAssocID="{1F469406-C4BA-476C-8F1B-7D28882BF4D9}" presName="levelTx" presStyleLbl="revTx" presStyleIdx="0" presStyleCnt="0">
        <dgm:presLayoutVars>
          <dgm:chMax val="1"/>
          <dgm:bulletEnabled val="1"/>
        </dgm:presLayoutVars>
      </dgm:prSet>
      <dgm:spPr/>
      <dgm:t>
        <a:bodyPr/>
        <a:lstStyle/>
        <a:p>
          <a:endParaRPr lang="en-US"/>
        </a:p>
      </dgm:t>
    </dgm:pt>
    <dgm:pt modelId="{4C9F8F35-A9F1-4E09-8A10-97FA53E8BF0A}" type="pres">
      <dgm:prSet presAssocID="{8FE60488-ACF9-45E7-B7BD-5B2E524C895F}" presName="Name8" presStyleCnt="0"/>
      <dgm:spPr/>
    </dgm:pt>
    <dgm:pt modelId="{2A43F87C-F749-4712-B67A-7631C2584B3D}" type="pres">
      <dgm:prSet presAssocID="{8FE60488-ACF9-45E7-B7BD-5B2E524C895F}" presName="level" presStyleLbl="node1" presStyleIdx="1" presStyleCnt="7">
        <dgm:presLayoutVars>
          <dgm:chMax val="1"/>
          <dgm:bulletEnabled val="1"/>
        </dgm:presLayoutVars>
      </dgm:prSet>
      <dgm:spPr/>
      <dgm:t>
        <a:bodyPr/>
        <a:lstStyle/>
        <a:p>
          <a:endParaRPr lang="en-US"/>
        </a:p>
      </dgm:t>
    </dgm:pt>
    <dgm:pt modelId="{5654BAC0-695B-4777-8638-ACFEA7F7B267}" type="pres">
      <dgm:prSet presAssocID="{8FE60488-ACF9-45E7-B7BD-5B2E524C895F}" presName="levelTx" presStyleLbl="revTx" presStyleIdx="0" presStyleCnt="0">
        <dgm:presLayoutVars>
          <dgm:chMax val="1"/>
          <dgm:bulletEnabled val="1"/>
        </dgm:presLayoutVars>
      </dgm:prSet>
      <dgm:spPr/>
      <dgm:t>
        <a:bodyPr/>
        <a:lstStyle/>
        <a:p>
          <a:endParaRPr lang="en-US"/>
        </a:p>
      </dgm:t>
    </dgm:pt>
    <dgm:pt modelId="{4B37F034-12CC-4ECB-9E71-2F4F017AE0A0}" type="pres">
      <dgm:prSet presAssocID="{5F804600-8C59-43E0-8A27-03B1FA94873A}" presName="Name8" presStyleCnt="0"/>
      <dgm:spPr/>
    </dgm:pt>
    <dgm:pt modelId="{DEECCD46-89EF-48BB-B79A-370F4DAD0CBE}" type="pres">
      <dgm:prSet presAssocID="{5F804600-8C59-43E0-8A27-03B1FA94873A}" presName="level" presStyleLbl="node1" presStyleIdx="2" presStyleCnt="7">
        <dgm:presLayoutVars>
          <dgm:chMax val="1"/>
          <dgm:bulletEnabled val="1"/>
        </dgm:presLayoutVars>
      </dgm:prSet>
      <dgm:spPr/>
      <dgm:t>
        <a:bodyPr/>
        <a:lstStyle/>
        <a:p>
          <a:endParaRPr lang="en-US"/>
        </a:p>
      </dgm:t>
    </dgm:pt>
    <dgm:pt modelId="{EDD9CA6A-E3E5-4A9D-ADFA-223BA446B778}" type="pres">
      <dgm:prSet presAssocID="{5F804600-8C59-43E0-8A27-03B1FA94873A}" presName="levelTx" presStyleLbl="revTx" presStyleIdx="0" presStyleCnt="0">
        <dgm:presLayoutVars>
          <dgm:chMax val="1"/>
          <dgm:bulletEnabled val="1"/>
        </dgm:presLayoutVars>
      </dgm:prSet>
      <dgm:spPr/>
      <dgm:t>
        <a:bodyPr/>
        <a:lstStyle/>
        <a:p>
          <a:endParaRPr lang="en-US"/>
        </a:p>
      </dgm:t>
    </dgm:pt>
    <dgm:pt modelId="{2F84A41A-734B-4092-BAB8-46FBB2072219}" type="pres">
      <dgm:prSet presAssocID="{B90232B0-D6B1-4B8A-B84C-77FEFEA4A062}" presName="Name8" presStyleCnt="0"/>
      <dgm:spPr/>
    </dgm:pt>
    <dgm:pt modelId="{3AB0D451-D91F-47DD-8AE5-23CF03D67DED}" type="pres">
      <dgm:prSet presAssocID="{B90232B0-D6B1-4B8A-B84C-77FEFEA4A062}" presName="level" presStyleLbl="node1" presStyleIdx="3" presStyleCnt="7">
        <dgm:presLayoutVars>
          <dgm:chMax val="1"/>
          <dgm:bulletEnabled val="1"/>
        </dgm:presLayoutVars>
      </dgm:prSet>
      <dgm:spPr/>
      <dgm:t>
        <a:bodyPr/>
        <a:lstStyle/>
        <a:p>
          <a:endParaRPr lang="en-US"/>
        </a:p>
      </dgm:t>
    </dgm:pt>
    <dgm:pt modelId="{D6AC2B63-0F43-45D0-BB24-3BB9D1CA18C2}" type="pres">
      <dgm:prSet presAssocID="{B90232B0-D6B1-4B8A-B84C-77FEFEA4A062}" presName="levelTx" presStyleLbl="revTx" presStyleIdx="0" presStyleCnt="0">
        <dgm:presLayoutVars>
          <dgm:chMax val="1"/>
          <dgm:bulletEnabled val="1"/>
        </dgm:presLayoutVars>
      </dgm:prSet>
      <dgm:spPr/>
      <dgm:t>
        <a:bodyPr/>
        <a:lstStyle/>
        <a:p>
          <a:endParaRPr lang="en-US"/>
        </a:p>
      </dgm:t>
    </dgm:pt>
    <dgm:pt modelId="{851CD4F1-EF7C-4CC1-BD00-C871C906BB47}" type="pres">
      <dgm:prSet presAssocID="{9C531586-EBB5-4B6C-8C1A-B04E705269B3}" presName="Name8" presStyleCnt="0"/>
      <dgm:spPr/>
    </dgm:pt>
    <dgm:pt modelId="{5EC12E3F-EEEF-434A-9FFE-383F79DCCCA7}" type="pres">
      <dgm:prSet presAssocID="{9C531586-EBB5-4B6C-8C1A-B04E705269B3}" presName="level" presStyleLbl="node1" presStyleIdx="4" presStyleCnt="7">
        <dgm:presLayoutVars>
          <dgm:chMax val="1"/>
          <dgm:bulletEnabled val="1"/>
        </dgm:presLayoutVars>
      </dgm:prSet>
      <dgm:spPr/>
      <dgm:t>
        <a:bodyPr/>
        <a:lstStyle/>
        <a:p>
          <a:endParaRPr lang="en-US"/>
        </a:p>
      </dgm:t>
    </dgm:pt>
    <dgm:pt modelId="{89D455C4-EEAB-4922-A6F4-E7156051B7DF}" type="pres">
      <dgm:prSet presAssocID="{9C531586-EBB5-4B6C-8C1A-B04E705269B3}" presName="levelTx" presStyleLbl="revTx" presStyleIdx="0" presStyleCnt="0">
        <dgm:presLayoutVars>
          <dgm:chMax val="1"/>
          <dgm:bulletEnabled val="1"/>
        </dgm:presLayoutVars>
      </dgm:prSet>
      <dgm:spPr/>
      <dgm:t>
        <a:bodyPr/>
        <a:lstStyle/>
        <a:p>
          <a:endParaRPr lang="en-US"/>
        </a:p>
      </dgm:t>
    </dgm:pt>
    <dgm:pt modelId="{317319C1-B786-4A2B-86BB-14A2D63ECF69}" type="pres">
      <dgm:prSet presAssocID="{084C1829-B0EA-4ED1-AF5A-E126BC08B0FF}" presName="Name8" presStyleCnt="0"/>
      <dgm:spPr/>
    </dgm:pt>
    <dgm:pt modelId="{6392469E-C45E-44C1-9BB5-C2A5FDB500F5}" type="pres">
      <dgm:prSet presAssocID="{084C1829-B0EA-4ED1-AF5A-E126BC08B0FF}" presName="level" presStyleLbl="node1" presStyleIdx="5" presStyleCnt="7">
        <dgm:presLayoutVars>
          <dgm:chMax val="1"/>
          <dgm:bulletEnabled val="1"/>
        </dgm:presLayoutVars>
      </dgm:prSet>
      <dgm:spPr/>
      <dgm:t>
        <a:bodyPr/>
        <a:lstStyle/>
        <a:p>
          <a:endParaRPr lang="en-US"/>
        </a:p>
      </dgm:t>
    </dgm:pt>
    <dgm:pt modelId="{96565FCB-D2C9-4FFD-9588-F03AD9A5301F}" type="pres">
      <dgm:prSet presAssocID="{084C1829-B0EA-4ED1-AF5A-E126BC08B0FF}" presName="levelTx" presStyleLbl="revTx" presStyleIdx="0" presStyleCnt="0">
        <dgm:presLayoutVars>
          <dgm:chMax val="1"/>
          <dgm:bulletEnabled val="1"/>
        </dgm:presLayoutVars>
      </dgm:prSet>
      <dgm:spPr/>
      <dgm:t>
        <a:bodyPr/>
        <a:lstStyle/>
        <a:p>
          <a:endParaRPr lang="en-US"/>
        </a:p>
      </dgm:t>
    </dgm:pt>
    <dgm:pt modelId="{87F70282-9F5C-47DF-BF02-9F36E7995530}" type="pres">
      <dgm:prSet presAssocID="{EF4EAA52-9A1A-45A5-ABE7-8C16EE172B01}" presName="Name8" presStyleCnt="0"/>
      <dgm:spPr/>
    </dgm:pt>
    <dgm:pt modelId="{42F9B0AE-5BCB-41DC-AE6C-631F9F26A398}" type="pres">
      <dgm:prSet presAssocID="{EF4EAA52-9A1A-45A5-ABE7-8C16EE172B01}" presName="level" presStyleLbl="node1" presStyleIdx="6" presStyleCnt="7">
        <dgm:presLayoutVars>
          <dgm:chMax val="1"/>
          <dgm:bulletEnabled val="1"/>
        </dgm:presLayoutVars>
      </dgm:prSet>
      <dgm:spPr/>
      <dgm:t>
        <a:bodyPr/>
        <a:lstStyle/>
        <a:p>
          <a:endParaRPr lang="en-US"/>
        </a:p>
      </dgm:t>
    </dgm:pt>
    <dgm:pt modelId="{4D1AF4CF-6954-4650-AB9C-3E2E52897859}" type="pres">
      <dgm:prSet presAssocID="{EF4EAA52-9A1A-45A5-ABE7-8C16EE172B01}" presName="levelTx" presStyleLbl="revTx" presStyleIdx="0" presStyleCnt="0">
        <dgm:presLayoutVars>
          <dgm:chMax val="1"/>
          <dgm:bulletEnabled val="1"/>
        </dgm:presLayoutVars>
      </dgm:prSet>
      <dgm:spPr/>
      <dgm:t>
        <a:bodyPr/>
        <a:lstStyle/>
        <a:p>
          <a:endParaRPr lang="en-US"/>
        </a:p>
      </dgm:t>
    </dgm:pt>
  </dgm:ptLst>
  <dgm:cxnLst>
    <dgm:cxn modelId="{7A3ED6A9-3811-4888-B992-610F03DFF6E9}" srcId="{A3665599-80DA-4293-8083-4904CCC0FA5A}" destId="{EF4EAA52-9A1A-45A5-ABE7-8C16EE172B01}" srcOrd="6" destOrd="0" parTransId="{8A6FA9CC-5890-4FB7-B684-49D5B04E3021}" sibTransId="{96E9CBAF-6648-4FEE-9274-344600AA2368}"/>
    <dgm:cxn modelId="{349F0304-C542-4359-B303-545C34D17945}" type="presOf" srcId="{1F469406-C4BA-476C-8F1B-7D28882BF4D9}" destId="{F9CCE26A-8FD1-428F-B6F9-920E9A607A2C}" srcOrd="0" destOrd="0" presId="urn:microsoft.com/office/officeart/2005/8/layout/pyramid3"/>
    <dgm:cxn modelId="{533837A7-1D21-4786-8A69-59C17905F285}" type="presOf" srcId="{9C531586-EBB5-4B6C-8C1A-B04E705269B3}" destId="{89D455C4-EEAB-4922-A6F4-E7156051B7DF}" srcOrd="1" destOrd="0" presId="urn:microsoft.com/office/officeart/2005/8/layout/pyramid3"/>
    <dgm:cxn modelId="{82DA33BF-5D4C-4A59-85F9-167613279AD0}" srcId="{A3665599-80DA-4293-8083-4904CCC0FA5A}" destId="{5F804600-8C59-43E0-8A27-03B1FA94873A}" srcOrd="2" destOrd="0" parTransId="{D7843F24-4035-4AC7-B7A5-EB5ED931ABC2}" sibTransId="{43219C62-3989-4050-B64A-6A5CAB542C5B}"/>
    <dgm:cxn modelId="{681D8123-5E15-4007-873D-60467D925419}" srcId="{A3665599-80DA-4293-8083-4904CCC0FA5A}" destId="{8FE60488-ACF9-45E7-B7BD-5B2E524C895F}" srcOrd="1" destOrd="0" parTransId="{4F9333C2-E577-470B-ABB9-4C83B4DA2F6E}" sibTransId="{FCFF7084-4914-4ABF-B28A-0874B1B881C3}"/>
    <dgm:cxn modelId="{B1A250CD-52FB-4C2C-9CF3-01DCD5FC4AEE}" type="presOf" srcId="{9C531586-EBB5-4B6C-8C1A-B04E705269B3}" destId="{5EC12E3F-EEEF-434A-9FFE-383F79DCCCA7}" srcOrd="0" destOrd="0" presId="urn:microsoft.com/office/officeart/2005/8/layout/pyramid3"/>
    <dgm:cxn modelId="{F7C7F75B-6F30-4D07-81CD-1D01F8FDC8DF}" srcId="{A3665599-80DA-4293-8083-4904CCC0FA5A}" destId="{084C1829-B0EA-4ED1-AF5A-E126BC08B0FF}" srcOrd="5" destOrd="0" parTransId="{5B07BA90-F561-4431-A0E0-218FCF8CC354}" sibTransId="{599CDDE3-6B54-4D54-83E7-D77C2DC83A7A}"/>
    <dgm:cxn modelId="{86FF265E-DBB0-4736-8640-6076CA20BE6A}" type="presOf" srcId="{5F804600-8C59-43E0-8A27-03B1FA94873A}" destId="{EDD9CA6A-E3E5-4A9D-ADFA-223BA446B778}" srcOrd="1" destOrd="0" presId="urn:microsoft.com/office/officeart/2005/8/layout/pyramid3"/>
    <dgm:cxn modelId="{C02FD8F6-2C75-4A8C-9BD6-68396FC6BF73}" srcId="{A3665599-80DA-4293-8083-4904CCC0FA5A}" destId="{9C531586-EBB5-4B6C-8C1A-B04E705269B3}" srcOrd="4" destOrd="0" parTransId="{FD5F0F96-964D-4669-9F2A-A7BA092150D9}" sibTransId="{6BE1FE17-892D-4DC7-B7F0-7A866254CE68}"/>
    <dgm:cxn modelId="{2350A0A7-BEF5-437F-A194-8F4CCF2C7C58}" type="presOf" srcId="{EF4EAA52-9A1A-45A5-ABE7-8C16EE172B01}" destId="{4D1AF4CF-6954-4650-AB9C-3E2E52897859}" srcOrd="1" destOrd="0" presId="urn:microsoft.com/office/officeart/2005/8/layout/pyramid3"/>
    <dgm:cxn modelId="{A3A9251E-957E-41FF-AD19-1FF57FBF8B1D}" type="presOf" srcId="{1F469406-C4BA-476C-8F1B-7D28882BF4D9}" destId="{F769F793-A0A8-4D23-B283-F5F6CAD37C95}" srcOrd="1" destOrd="0" presId="urn:microsoft.com/office/officeart/2005/8/layout/pyramid3"/>
    <dgm:cxn modelId="{36714C15-F247-48A9-A227-AA2C561BD157}" type="presOf" srcId="{084C1829-B0EA-4ED1-AF5A-E126BC08B0FF}" destId="{96565FCB-D2C9-4FFD-9588-F03AD9A5301F}" srcOrd="1" destOrd="0" presId="urn:microsoft.com/office/officeart/2005/8/layout/pyramid3"/>
    <dgm:cxn modelId="{08845AD5-2043-4D7D-A36D-6E33F6D8A1DC}" srcId="{A3665599-80DA-4293-8083-4904CCC0FA5A}" destId="{1F469406-C4BA-476C-8F1B-7D28882BF4D9}" srcOrd="0" destOrd="0" parTransId="{3B93E2F6-5568-4B92-86F5-A61D1A9D26AA}" sibTransId="{459A28C9-5859-4719-8C3D-5E07486E1A8D}"/>
    <dgm:cxn modelId="{7ECB8FCE-BA7B-46D9-A5BB-8BA9810659D9}" type="presOf" srcId="{8FE60488-ACF9-45E7-B7BD-5B2E524C895F}" destId="{5654BAC0-695B-4777-8638-ACFEA7F7B267}" srcOrd="1" destOrd="0" presId="urn:microsoft.com/office/officeart/2005/8/layout/pyramid3"/>
    <dgm:cxn modelId="{4D63E841-C72B-4C28-A1AE-65D41B9823A4}" srcId="{A3665599-80DA-4293-8083-4904CCC0FA5A}" destId="{B90232B0-D6B1-4B8A-B84C-77FEFEA4A062}" srcOrd="3" destOrd="0" parTransId="{E612E6D8-3BB4-4EBD-BB38-D63024451D8E}" sibTransId="{295AE6A9-BE1D-4CEA-924C-503AF0012705}"/>
    <dgm:cxn modelId="{58626193-B2FB-4F99-9CCD-C97A0EE9B4FC}" type="presOf" srcId="{8FE60488-ACF9-45E7-B7BD-5B2E524C895F}" destId="{2A43F87C-F749-4712-B67A-7631C2584B3D}" srcOrd="0" destOrd="0" presId="urn:microsoft.com/office/officeart/2005/8/layout/pyramid3"/>
    <dgm:cxn modelId="{4013B9E8-9DC1-4ACF-8064-DFCF59E0EB68}" type="presOf" srcId="{EF4EAA52-9A1A-45A5-ABE7-8C16EE172B01}" destId="{42F9B0AE-5BCB-41DC-AE6C-631F9F26A398}" srcOrd="0" destOrd="0" presId="urn:microsoft.com/office/officeart/2005/8/layout/pyramid3"/>
    <dgm:cxn modelId="{A598FA55-A710-41FB-B66C-F75B01BDFFA3}" type="presOf" srcId="{B90232B0-D6B1-4B8A-B84C-77FEFEA4A062}" destId="{D6AC2B63-0F43-45D0-BB24-3BB9D1CA18C2}" srcOrd="1" destOrd="0" presId="urn:microsoft.com/office/officeart/2005/8/layout/pyramid3"/>
    <dgm:cxn modelId="{DEDAB535-7DD7-4B23-A5D2-C8237A954A8F}" type="presOf" srcId="{084C1829-B0EA-4ED1-AF5A-E126BC08B0FF}" destId="{6392469E-C45E-44C1-9BB5-C2A5FDB500F5}" srcOrd="0" destOrd="0" presId="urn:microsoft.com/office/officeart/2005/8/layout/pyramid3"/>
    <dgm:cxn modelId="{9C49682A-F9D4-4328-A01E-E515B59A70B5}" type="presOf" srcId="{B90232B0-D6B1-4B8A-B84C-77FEFEA4A062}" destId="{3AB0D451-D91F-47DD-8AE5-23CF03D67DED}" srcOrd="0" destOrd="0" presId="urn:microsoft.com/office/officeart/2005/8/layout/pyramid3"/>
    <dgm:cxn modelId="{0FC14885-8202-4BF8-A9C0-0FF0B903BFB7}" type="presOf" srcId="{A3665599-80DA-4293-8083-4904CCC0FA5A}" destId="{D78B0C21-0B2E-4F4E-839F-077A2FDBA4C3}" srcOrd="0" destOrd="0" presId="urn:microsoft.com/office/officeart/2005/8/layout/pyramid3"/>
    <dgm:cxn modelId="{FBE5F8D0-DFDC-406D-B425-A72472E42FB2}" type="presOf" srcId="{5F804600-8C59-43E0-8A27-03B1FA94873A}" destId="{DEECCD46-89EF-48BB-B79A-370F4DAD0CBE}" srcOrd="0" destOrd="0" presId="urn:microsoft.com/office/officeart/2005/8/layout/pyramid3"/>
    <dgm:cxn modelId="{F4229345-80D9-48D1-A1B2-16572B5BCFA4}" type="presParOf" srcId="{D78B0C21-0B2E-4F4E-839F-077A2FDBA4C3}" destId="{BDE48674-623E-46BA-92C2-906F20DD7FAD}" srcOrd="0" destOrd="0" presId="urn:microsoft.com/office/officeart/2005/8/layout/pyramid3"/>
    <dgm:cxn modelId="{6CBF913B-D804-47D5-A130-64A7D625373F}" type="presParOf" srcId="{BDE48674-623E-46BA-92C2-906F20DD7FAD}" destId="{F9CCE26A-8FD1-428F-B6F9-920E9A607A2C}" srcOrd="0" destOrd="0" presId="urn:microsoft.com/office/officeart/2005/8/layout/pyramid3"/>
    <dgm:cxn modelId="{9926C880-C9D2-4124-983A-A59996EC5DFA}" type="presParOf" srcId="{BDE48674-623E-46BA-92C2-906F20DD7FAD}" destId="{F769F793-A0A8-4D23-B283-F5F6CAD37C95}" srcOrd="1" destOrd="0" presId="urn:microsoft.com/office/officeart/2005/8/layout/pyramid3"/>
    <dgm:cxn modelId="{C0131927-E669-4BCA-AE27-C95316FDC198}" type="presParOf" srcId="{D78B0C21-0B2E-4F4E-839F-077A2FDBA4C3}" destId="{4C9F8F35-A9F1-4E09-8A10-97FA53E8BF0A}" srcOrd="1" destOrd="0" presId="urn:microsoft.com/office/officeart/2005/8/layout/pyramid3"/>
    <dgm:cxn modelId="{64EB928E-16CB-4907-8345-7A5BEF922A20}" type="presParOf" srcId="{4C9F8F35-A9F1-4E09-8A10-97FA53E8BF0A}" destId="{2A43F87C-F749-4712-B67A-7631C2584B3D}" srcOrd="0" destOrd="0" presId="urn:microsoft.com/office/officeart/2005/8/layout/pyramid3"/>
    <dgm:cxn modelId="{3D9BA032-48D3-4FA0-B41C-AE9905974558}" type="presParOf" srcId="{4C9F8F35-A9F1-4E09-8A10-97FA53E8BF0A}" destId="{5654BAC0-695B-4777-8638-ACFEA7F7B267}" srcOrd="1" destOrd="0" presId="urn:microsoft.com/office/officeart/2005/8/layout/pyramid3"/>
    <dgm:cxn modelId="{DB6563C2-D737-4E29-A63D-78A742CC0ABA}" type="presParOf" srcId="{D78B0C21-0B2E-4F4E-839F-077A2FDBA4C3}" destId="{4B37F034-12CC-4ECB-9E71-2F4F017AE0A0}" srcOrd="2" destOrd="0" presId="urn:microsoft.com/office/officeart/2005/8/layout/pyramid3"/>
    <dgm:cxn modelId="{3F9A493C-D10E-4C96-914C-DCBE91AF6B4C}" type="presParOf" srcId="{4B37F034-12CC-4ECB-9E71-2F4F017AE0A0}" destId="{DEECCD46-89EF-48BB-B79A-370F4DAD0CBE}" srcOrd="0" destOrd="0" presId="urn:microsoft.com/office/officeart/2005/8/layout/pyramid3"/>
    <dgm:cxn modelId="{26D59B96-4D19-4AA8-98EE-D305711BA86A}" type="presParOf" srcId="{4B37F034-12CC-4ECB-9E71-2F4F017AE0A0}" destId="{EDD9CA6A-E3E5-4A9D-ADFA-223BA446B778}" srcOrd="1" destOrd="0" presId="urn:microsoft.com/office/officeart/2005/8/layout/pyramid3"/>
    <dgm:cxn modelId="{448EB749-DF6E-4E85-80BF-0B8BE53BD8CF}" type="presParOf" srcId="{D78B0C21-0B2E-4F4E-839F-077A2FDBA4C3}" destId="{2F84A41A-734B-4092-BAB8-46FBB2072219}" srcOrd="3" destOrd="0" presId="urn:microsoft.com/office/officeart/2005/8/layout/pyramid3"/>
    <dgm:cxn modelId="{B3B8C4C2-950C-41FB-A6DB-E780C4E49C05}" type="presParOf" srcId="{2F84A41A-734B-4092-BAB8-46FBB2072219}" destId="{3AB0D451-D91F-47DD-8AE5-23CF03D67DED}" srcOrd="0" destOrd="0" presId="urn:microsoft.com/office/officeart/2005/8/layout/pyramid3"/>
    <dgm:cxn modelId="{F05BF745-7EC5-429C-B0BD-7EAE34702967}" type="presParOf" srcId="{2F84A41A-734B-4092-BAB8-46FBB2072219}" destId="{D6AC2B63-0F43-45D0-BB24-3BB9D1CA18C2}" srcOrd="1" destOrd="0" presId="urn:microsoft.com/office/officeart/2005/8/layout/pyramid3"/>
    <dgm:cxn modelId="{8F801571-EAA5-4404-AB26-2EC0AB92199B}" type="presParOf" srcId="{D78B0C21-0B2E-4F4E-839F-077A2FDBA4C3}" destId="{851CD4F1-EF7C-4CC1-BD00-C871C906BB47}" srcOrd="4" destOrd="0" presId="urn:microsoft.com/office/officeart/2005/8/layout/pyramid3"/>
    <dgm:cxn modelId="{D1E11687-E309-4522-A7B2-87F33A4DFEBE}" type="presParOf" srcId="{851CD4F1-EF7C-4CC1-BD00-C871C906BB47}" destId="{5EC12E3F-EEEF-434A-9FFE-383F79DCCCA7}" srcOrd="0" destOrd="0" presId="urn:microsoft.com/office/officeart/2005/8/layout/pyramid3"/>
    <dgm:cxn modelId="{87A7D005-73AE-478F-BD8F-992931DC3454}" type="presParOf" srcId="{851CD4F1-EF7C-4CC1-BD00-C871C906BB47}" destId="{89D455C4-EEAB-4922-A6F4-E7156051B7DF}" srcOrd="1" destOrd="0" presId="urn:microsoft.com/office/officeart/2005/8/layout/pyramid3"/>
    <dgm:cxn modelId="{5157A188-618C-40FB-BECC-8C0F8D6D1ED8}" type="presParOf" srcId="{D78B0C21-0B2E-4F4E-839F-077A2FDBA4C3}" destId="{317319C1-B786-4A2B-86BB-14A2D63ECF69}" srcOrd="5" destOrd="0" presId="urn:microsoft.com/office/officeart/2005/8/layout/pyramid3"/>
    <dgm:cxn modelId="{A0DF81ED-4F4E-449E-8771-B146AF8B2AAF}" type="presParOf" srcId="{317319C1-B786-4A2B-86BB-14A2D63ECF69}" destId="{6392469E-C45E-44C1-9BB5-C2A5FDB500F5}" srcOrd="0" destOrd="0" presId="urn:microsoft.com/office/officeart/2005/8/layout/pyramid3"/>
    <dgm:cxn modelId="{F54547CB-7C83-40DF-B86B-FE0F3439DA86}" type="presParOf" srcId="{317319C1-B786-4A2B-86BB-14A2D63ECF69}" destId="{96565FCB-D2C9-4FFD-9588-F03AD9A5301F}" srcOrd="1" destOrd="0" presId="urn:microsoft.com/office/officeart/2005/8/layout/pyramid3"/>
    <dgm:cxn modelId="{30171646-9FEE-4F43-907A-CA832A88DAB2}" type="presParOf" srcId="{D78B0C21-0B2E-4F4E-839F-077A2FDBA4C3}" destId="{87F70282-9F5C-47DF-BF02-9F36E7995530}" srcOrd="6" destOrd="0" presId="urn:microsoft.com/office/officeart/2005/8/layout/pyramid3"/>
    <dgm:cxn modelId="{0B04BBDF-C0D5-4DB2-BADA-8CA898C44B39}" type="presParOf" srcId="{87F70282-9F5C-47DF-BF02-9F36E7995530}" destId="{42F9B0AE-5BCB-41DC-AE6C-631F9F26A398}" srcOrd="0" destOrd="0" presId="urn:microsoft.com/office/officeart/2005/8/layout/pyramid3"/>
    <dgm:cxn modelId="{3A24617E-51EA-4290-88EF-2C291583F6EF}" type="presParOf" srcId="{87F70282-9F5C-47DF-BF02-9F36E7995530}" destId="{4D1AF4CF-6954-4650-AB9C-3E2E52897859}"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665599-80DA-4293-8083-4904CCC0FA5A}" type="doc">
      <dgm:prSet loTypeId="urn:microsoft.com/office/officeart/2005/8/layout/pyramid3" loCatId="pyramid" qsTypeId="urn:microsoft.com/office/officeart/2005/8/quickstyle/simple1" qsCatId="simple" csTypeId="urn:microsoft.com/office/officeart/2005/8/colors/accent1_5" csCatId="accent1" phldr="1"/>
      <dgm:spPr/>
    </dgm:pt>
    <dgm:pt modelId="{1F469406-C4BA-476C-8F1B-7D28882BF4D9}">
      <dgm:prSet phldrT="[Text]"/>
      <dgm:spPr/>
      <dgm:t>
        <a:bodyPr/>
        <a:lstStyle/>
        <a:p>
          <a:endParaRPr lang="en-US" dirty="0">
            <a:latin typeface="Times New Roman" pitchFamily="18" charset="0"/>
            <a:cs typeface="Times New Roman" pitchFamily="18" charset="0"/>
          </a:endParaRPr>
        </a:p>
      </dgm:t>
    </dgm:pt>
    <dgm:pt modelId="{3B93E2F6-5568-4B92-86F5-A61D1A9D26AA}" type="parTrans" cxnId="{08845AD5-2043-4D7D-A36D-6E33F6D8A1DC}">
      <dgm:prSet/>
      <dgm:spPr/>
      <dgm:t>
        <a:bodyPr/>
        <a:lstStyle/>
        <a:p>
          <a:endParaRPr lang="en-US">
            <a:latin typeface="Times New Roman" pitchFamily="18" charset="0"/>
            <a:cs typeface="Times New Roman" pitchFamily="18" charset="0"/>
          </a:endParaRPr>
        </a:p>
      </dgm:t>
    </dgm:pt>
    <dgm:pt modelId="{459A28C9-5859-4719-8C3D-5E07486E1A8D}" type="sibTrans" cxnId="{08845AD5-2043-4D7D-A36D-6E33F6D8A1DC}">
      <dgm:prSet/>
      <dgm:spPr/>
      <dgm:t>
        <a:bodyPr/>
        <a:lstStyle/>
        <a:p>
          <a:endParaRPr lang="en-US">
            <a:latin typeface="Times New Roman" pitchFamily="18" charset="0"/>
            <a:cs typeface="Times New Roman" pitchFamily="18" charset="0"/>
          </a:endParaRPr>
        </a:p>
      </dgm:t>
    </dgm:pt>
    <dgm:pt modelId="{084C1829-B0EA-4ED1-AF5A-E126BC08B0FF}">
      <dgm:prSet phldrT="[Text]"/>
      <dgm:spPr/>
      <dgm:t>
        <a:bodyPr/>
        <a:lstStyle/>
        <a:p>
          <a:endParaRPr lang="en-US" dirty="0">
            <a:latin typeface="Times New Roman" pitchFamily="18" charset="0"/>
            <a:cs typeface="Times New Roman" pitchFamily="18" charset="0"/>
          </a:endParaRPr>
        </a:p>
      </dgm:t>
    </dgm:pt>
    <dgm:pt modelId="{5B07BA90-F561-4431-A0E0-218FCF8CC354}" type="parTrans" cxnId="{F7C7F75B-6F30-4D07-81CD-1D01F8FDC8DF}">
      <dgm:prSet/>
      <dgm:spPr/>
      <dgm:t>
        <a:bodyPr/>
        <a:lstStyle/>
        <a:p>
          <a:endParaRPr lang="en-US">
            <a:latin typeface="Times New Roman" pitchFamily="18" charset="0"/>
            <a:cs typeface="Times New Roman" pitchFamily="18" charset="0"/>
          </a:endParaRPr>
        </a:p>
      </dgm:t>
    </dgm:pt>
    <dgm:pt modelId="{599CDDE3-6B54-4D54-83E7-D77C2DC83A7A}" type="sibTrans" cxnId="{F7C7F75B-6F30-4D07-81CD-1D01F8FDC8DF}">
      <dgm:prSet/>
      <dgm:spPr/>
      <dgm:t>
        <a:bodyPr/>
        <a:lstStyle/>
        <a:p>
          <a:endParaRPr lang="en-US">
            <a:latin typeface="Times New Roman" pitchFamily="18" charset="0"/>
            <a:cs typeface="Times New Roman" pitchFamily="18" charset="0"/>
          </a:endParaRPr>
        </a:p>
      </dgm:t>
    </dgm:pt>
    <dgm:pt modelId="{EF4EAA52-9A1A-45A5-ABE7-8C16EE172B01}">
      <dgm:prSet phldrT="[Text]"/>
      <dgm:spPr/>
      <dgm:t>
        <a:bodyPr/>
        <a:lstStyle/>
        <a:p>
          <a:endParaRPr lang="en-US" dirty="0">
            <a:latin typeface="Times New Roman" pitchFamily="18" charset="0"/>
            <a:cs typeface="Times New Roman" pitchFamily="18" charset="0"/>
          </a:endParaRPr>
        </a:p>
      </dgm:t>
    </dgm:pt>
    <dgm:pt modelId="{8A6FA9CC-5890-4FB7-B684-49D5B04E3021}" type="parTrans" cxnId="{7A3ED6A9-3811-4888-B992-610F03DFF6E9}">
      <dgm:prSet/>
      <dgm:spPr/>
      <dgm:t>
        <a:bodyPr/>
        <a:lstStyle/>
        <a:p>
          <a:endParaRPr lang="en-US">
            <a:latin typeface="Times New Roman" pitchFamily="18" charset="0"/>
            <a:cs typeface="Times New Roman" pitchFamily="18" charset="0"/>
          </a:endParaRPr>
        </a:p>
      </dgm:t>
    </dgm:pt>
    <dgm:pt modelId="{96E9CBAF-6648-4FEE-9274-344600AA2368}" type="sibTrans" cxnId="{7A3ED6A9-3811-4888-B992-610F03DFF6E9}">
      <dgm:prSet/>
      <dgm:spPr/>
      <dgm:t>
        <a:bodyPr/>
        <a:lstStyle/>
        <a:p>
          <a:endParaRPr lang="en-US">
            <a:latin typeface="Times New Roman" pitchFamily="18" charset="0"/>
            <a:cs typeface="Times New Roman" pitchFamily="18" charset="0"/>
          </a:endParaRPr>
        </a:p>
      </dgm:t>
    </dgm:pt>
    <dgm:pt modelId="{8FE60488-ACF9-45E7-B7BD-5B2E524C895F}">
      <dgm:prSet/>
      <dgm:spPr/>
      <dgm:t>
        <a:bodyPr/>
        <a:lstStyle/>
        <a:p>
          <a:endParaRPr lang="en-US" dirty="0">
            <a:latin typeface="Times New Roman" pitchFamily="18" charset="0"/>
            <a:cs typeface="Times New Roman" pitchFamily="18" charset="0"/>
          </a:endParaRPr>
        </a:p>
      </dgm:t>
    </dgm:pt>
    <dgm:pt modelId="{4F9333C2-E577-470B-ABB9-4C83B4DA2F6E}" type="parTrans" cxnId="{681D8123-5E15-4007-873D-60467D925419}">
      <dgm:prSet/>
      <dgm:spPr/>
      <dgm:t>
        <a:bodyPr/>
        <a:lstStyle/>
        <a:p>
          <a:endParaRPr lang="en-US">
            <a:latin typeface="Times New Roman" pitchFamily="18" charset="0"/>
            <a:cs typeface="Times New Roman" pitchFamily="18" charset="0"/>
          </a:endParaRPr>
        </a:p>
      </dgm:t>
    </dgm:pt>
    <dgm:pt modelId="{FCFF7084-4914-4ABF-B28A-0874B1B881C3}" type="sibTrans" cxnId="{681D8123-5E15-4007-873D-60467D925419}">
      <dgm:prSet/>
      <dgm:spPr/>
      <dgm:t>
        <a:bodyPr/>
        <a:lstStyle/>
        <a:p>
          <a:endParaRPr lang="en-US">
            <a:latin typeface="Times New Roman" pitchFamily="18" charset="0"/>
            <a:cs typeface="Times New Roman" pitchFamily="18" charset="0"/>
          </a:endParaRPr>
        </a:p>
      </dgm:t>
    </dgm:pt>
    <dgm:pt modelId="{9C531586-EBB5-4B6C-8C1A-B04E705269B3}">
      <dgm:prSet/>
      <dgm:spPr/>
      <dgm:t>
        <a:bodyPr/>
        <a:lstStyle/>
        <a:p>
          <a:endParaRPr lang="en-US" dirty="0">
            <a:latin typeface="Times New Roman" pitchFamily="18" charset="0"/>
            <a:cs typeface="Times New Roman" pitchFamily="18" charset="0"/>
          </a:endParaRPr>
        </a:p>
      </dgm:t>
    </dgm:pt>
    <dgm:pt modelId="{FD5F0F96-964D-4669-9F2A-A7BA092150D9}" type="parTrans" cxnId="{C02FD8F6-2C75-4A8C-9BD6-68396FC6BF73}">
      <dgm:prSet/>
      <dgm:spPr/>
      <dgm:t>
        <a:bodyPr/>
        <a:lstStyle/>
        <a:p>
          <a:endParaRPr lang="en-US">
            <a:latin typeface="Times New Roman" pitchFamily="18" charset="0"/>
            <a:cs typeface="Times New Roman" pitchFamily="18" charset="0"/>
          </a:endParaRPr>
        </a:p>
      </dgm:t>
    </dgm:pt>
    <dgm:pt modelId="{6BE1FE17-892D-4DC7-B7F0-7A866254CE68}" type="sibTrans" cxnId="{C02FD8F6-2C75-4A8C-9BD6-68396FC6BF73}">
      <dgm:prSet/>
      <dgm:spPr/>
      <dgm:t>
        <a:bodyPr/>
        <a:lstStyle/>
        <a:p>
          <a:endParaRPr lang="en-US">
            <a:latin typeface="Times New Roman" pitchFamily="18" charset="0"/>
            <a:cs typeface="Times New Roman" pitchFamily="18" charset="0"/>
          </a:endParaRPr>
        </a:p>
      </dgm:t>
    </dgm:pt>
    <dgm:pt modelId="{B90232B0-D6B1-4B8A-B84C-77FEFEA4A062}">
      <dgm:prSet/>
      <dgm:spPr/>
      <dgm:t>
        <a:bodyPr/>
        <a:lstStyle/>
        <a:p>
          <a:endParaRPr lang="en-US" dirty="0">
            <a:latin typeface="Times New Roman" pitchFamily="18" charset="0"/>
            <a:cs typeface="Times New Roman" pitchFamily="18" charset="0"/>
          </a:endParaRPr>
        </a:p>
      </dgm:t>
    </dgm:pt>
    <dgm:pt modelId="{E612E6D8-3BB4-4EBD-BB38-D63024451D8E}" type="parTrans" cxnId="{4D63E841-C72B-4C28-A1AE-65D41B9823A4}">
      <dgm:prSet/>
      <dgm:spPr/>
      <dgm:t>
        <a:bodyPr/>
        <a:lstStyle/>
        <a:p>
          <a:endParaRPr lang="en-US">
            <a:latin typeface="Times New Roman" pitchFamily="18" charset="0"/>
            <a:cs typeface="Times New Roman" pitchFamily="18" charset="0"/>
          </a:endParaRPr>
        </a:p>
      </dgm:t>
    </dgm:pt>
    <dgm:pt modelId="{295AE6A9-BE1D-4CEA-924C-503AF0012705}" type="sibTrans" cxnId="{4D63E841-C72B-4C28-A1AE-65D41B9823A4}">
      <dgm:prSet/>
      <dgm:spPr/>
      <dgm:t>
        <a:bodyPr/>
        <a:lstStyle/>
        <a:p>
          <a:endParaRPr lang="en-US">
            <a:latin typeface="Times New Roman" pitchFamily="18" charset="0"/>
            <a:cs typeface="Times New Roman" pitchFamily="18" charset="0"/>
          </a:endParaRPr>
        </a:p>
      </dgm:t>
    </dgm:pt>
    <dgm:pt modelId="{5F804600-8C59-43E0-8A27-03B1FA94873A}">
      <dgm:prSet phldrT="[Text]"/>
      <dgm:spPr/>
      <dgm:t>
        <a:bodyPr/>
        <a:lstStyle/>
        <a:p>
          <a:endParaRPr lang="en-US" dirty="0">
            <a:latin typeface="Times New Roman" pitchFamily="18" charset="0"/>
            <a:cs typeface="Times New Roman" pitchFamily="18" charset="0"/>
          </a:endParaRPr>
        </a:p>
      </dgm:t>
    </dgm:pt>
    <dgm:pt modelId="{D7843F24-4035-4AC7-B7A5-EB5ED931ABC2}" type="parTrans" cxnId="{82DA33BF-5D4C-4A59-85F9-167613279AD0}">
      <dgm:prSet/>
      <dgm:spPr/>
      <dgm:t>
        <a:bodyPr/>
        <a:lstStyle/>
        <a:p>
          <a:endParaRPr lang="en-US">
            <a:latin typeface="Times New Roman" pitchFamily="18" charset="0"/>
            <a:cs typeface="Times New Roman" pitchFamily="18" charset="0"/>
          </a:endParaRPr>
        </a:p>
      </dgm:t>
    </dgm:pt>
    <dgm:pt modelId="{43219C62-3989-4050-B64A-6A5CAB542C5B}" type="sibTrans" cxnId="{82DA33BF-5D4C-4A59-85F9-167613279AD0}">
      <dgm:prSet/>
      <dgm:spPr/>
      <dgm:t>
        <a:bodyPr/>
        <a:lstStyle/>
        <a:p>
          <a:endParaRPr lang="en-US">
            <a:latin typeface="Times New Roman" pitchFamily="18" charset="0"/>
            <a:cs typeface="Times New Roman" pitchFamily="18" charset="0"/>
          </a:endParaRPr>
        </a:p>
      </dgm:t>
    </dgm:pt>
    <dgm:pt modelId="{D78B0C21-0B2E-4F4E-839F-077A2FDBA4C3}" type="pres">
      <dgm:prSet presAssocID="{A3665599-80DA-4293-8083-4904CCC0FA5A}" presName="Name0" presStyleCnt="0">
        <dgm:presLayoutVars>
          <dgm:dir/>
          <dgm:animLvl val="lvl"/>
          <dgm:resizeHandles val="exact"/>
        </dgm:presLayoutVars>
      </dgm:prSet>
      <dgm:spPr/>
    </dgm:pt>
    <dgm:pt modelId="{BDE48674-623E-46BA-92C2-906F20DD7FAD}" type="pres">
      <dgm:prSet presAssocID="{1F469406-C4BA-476C-8F1B-7D28882BF4D9}" presName="Name8" presStyleCnt="0"/>
      <dgm:spPr/>
    </dgm:pt>
    <dgm:pt modelId="{F9CCE26A-8FD1-428F-B6F9-920E9A607A2C}" type="pres">
      <dgm:prSet presAssocID="{1F469406-C4BA-476C-8F1B-7D28882BF4D9}" presName="level" presStyleLbl="node1" presStyleIdx="0" presStyleCnt="7" custLinFactNeighborX="22500" custLinFactNeighborY="-26250">
        <dgm:presLayoutVars>
          <dgm:chMax val="1"/>
          <dgm:bulletEnabled val="1"/>
        </dgm:presLayoutVars>
      </dgm:prSet>
      <dgm:spPr/>
      <dgm:t>
        <a:bodyPr/>
        <a:lstStyle/>
        <a:p>
          <a:endParaRPr lang="en-US"/>
        </a:p>
      </dgm:t>
    </dgm:pt>
    <dgm:pt modelId="{F769F793-A0A8-4D23-B283-F5F6CAD37C95}" type="pres">
      <dgm:prSet presAssocID="{1F469406-C4BA-476C-8F1B-7D28882BF4D9}" presName="levelTx" presStyleLbl="revTx" presStyleIdx="0" presStyleCnt="0">
        <dgm:presLayoutVars>
          <dgm:chMax val="1"/>
          <dgm:bulletEnabled val="1"/>
        </dgm:presLayoutVars>
      </dgm:prSet>
      <dgm:spPr/>
      <dgm:t>
        <a:bodyPr/>
        <a:lstStyle/>
        <a:p>
          <a:endParaRPr lang="en-US"/>
        </a:p>
      </dgm:t>
    </dgm:pt>
    <dgm:pt modelId="{4C9F8F35-A9F1-4E09-8A10-97FA53E8BF0A}" type="pres">
      <dgm:prSet presAssocID="{8FE60488-ACF9-45E7-B7BD-5B2E524C895F}" presName="Name8" presStyleCnt="0"/>
      <dgm:spPr/>
    </dgm:pt>
    <dgm:pt modelId="{2A43F87C-F749-4712-B67A-7631C2584B3D}" type="pres">
      <dgm:prSet presAssocID="{8FE60488-ACF9-45E7-B7BD-5B2E524C895F}" presName="level" presStyleLbl="node1" presStyleIdx="1" presStyleCnt="7">
        <dgm:presLayoutVars>
          <dgm:chMax val="1"/>
          <dgm:bulletEnabled val="1"/>
        </dgm:presLayoutVars>
      </dgm:prSet>
      <dgm:spPr/>
      <dgm:t>
        <a:bodyPr/>
        <a:lstStyle/>
        <a:p>
          <a:endParaRPr lang="en-US"/>
        </a:p>
      </dgm:t>
    </dgm:pt>
    <dgm:pt modelId="{5654BAC0-695B-4777-8638-ACFEA7F7B267}" type="pres">
      <dgm:prSet presAssocID="{8FE60488-ACF9-45E7-B7BD-5B2E524C895F}" presName="levelTx" presStyleLbl="revTx" presStyleIdx="0" presStyleCnt="0">
        <dgm:presLayoutVars>
          <dgm:chMax val="1"/>
          <dgm:bulletEnabled val="1"/>
        </dgm:presLayoutVars>
      </dgm:prSet>
      <dgm:spPr/>
      <dgm:t>
        <a:bodyPr/>
        <a:lstStyle/>
        <a:p>
          <a:endParaRPr lang="en-US"/>
        </a:p>
      </dgm:t>
    </dgm:pt>
    <dgm:pt modelId="{4B37F034-12CC-4ECB-9E71-2F4F017AE0A0}" type="pres">
      <dgm:prSet presAssocID="{5F804600-8C59-43E0-8A27-03B1FA94873A}" presName="Name8" presStyleCnt="0"/>
      <dgm:spPr/>
    </dgm:pt>
    <dgm:pt modelId="{DEECCD46-89EF-48BB-B79A-370F4DAD0CBE}" type="pres">
      <dgm:prSet presAssocID="{5F804600-8C59-43E0-8A27-03B1FA94873A}" presName="level" presStyleLbl="node1" presStyleIdx="2" presStyleCnt="7">
        <dgm:presLayoutVars>
          <dgm:chMax val="1"/>
          <dgm:bulletEnabled val="1"/>
        </dgm:presLayoutVars>
      </dgm:prSet>
      <dgm:spPr/>
      <dgm:t>
        <a:bodyPr/>
        <a:lstStyle/>
        <a:p>
          <a:endParaRPr lang="en-US"/>
        </a:p>
      </dgm:t>
    </dgm:pt>
    <dgm:pt modelId="{EDD9CA6A-E3E5-4A9D-ADFA-223BA446B778}" type="pres">
      <dgm:prSet presAssocID="{5F804600-8C59-43E0-8A27-03B1FA94873A}" presName="levelTx" presStyleLbl="revTx" presStyleIdx="0" presStyleCnt="0">
        <dgm:presLayoutVars>
          <dgm:chMax val="1"/>
          <dgm:bulletEnabled val="1"/>
        </dgm:presLayoutVars>
      </dgm:prSet>
      <dgm:spPr/>
      <dgm:t>
        <a:bodyPr/>
        <a:lstStyle/>
        <a:p>
          <a:endParaRPr lang="en-US"/>
        </a:p>
      </dgm:t>
    </dgm:pt>
    <dgm:pt modelId="{2F84A41A-734B-4092-BAB8-46FBB2072219}" type="pres">
      <dgm:prSet presAssocID="{B90232B0-D6B1-4B8A-B84C-77FEFEA4A062}" presName="Name8" presStyleCnt="0"/>
      <dgm:spPr/>
    </dgm:pt>
    <dgm:pt modelId="{3AB0D451-D91F-47DD-8AE5-23CF03D67DED}" type="pres">
      <dgm:prSet presAssocID="{B90232B0-D6B1-4B8A-B84C-77FEFEA4A062}" presName="level" presStyleLbl="node1" presStyleIdx="3" presStyleCnt="7">
        <dgm:presLayoutVars>
          <dgm:chMax val="1"/>
          <dgm:bulletEnabled val="1"/>
        </dgm:presLayoutVars>
      </dgm:prSet>
      <dgm:spPr/>
      <dgm:t>
        <a:bodyPr/>
        <a:lstStyle/>
        <a:p>
          <a:endParaRPr lang="en-US"/>
        </a:p>
      </dgm:t>
    </dgm:pt>
    <dgm:pt modelId="{D6AC2B63-0F43-45D0-BB24-3BB9D1CA18C2}" type="pres">
      <dgm:prSet presAssocID="{B90232B0-D6B1-4B8A-B84C-77FEFEA4A062}" presName="levelTx" presStyleLbl="revTx" presStyleIdx="0" presStyleCnt="0">
        <dgm:presLayoutVars>
          <dgm:chMax val="1"/>
          <dgm:bulletEnabled val="1"/>
        </dgm:presLayoutVars>
      </dgm:prSet>
      <dgm:spPr/>
      <dgm:t>
        <a:bodyPr/>
        <a:lstStyle/>
        <a:p>
          <a:endParaRPr lang="en-US"/>
        </a:p>
      </dgm:t>
    </dgm:pt>
    <dgm:pt modelId="{851CD4F1-EF7C-4CC1-BD00-C871C906BB47}" type="pres">
      <dgm:prSet presAssocID="{9C531586-EBB5-4B6C-8C1A-B04E705269B3}" presName="Name8" presStyleCnt="0"/>
      <dgm:spPr/>
    </dgm:pt>
    <dgm:pt modelId="{5EC12E3F-EEEF-434A-9FFE-383F79DCCCA7}" type="pres">
      <dgm:prSet presAssocID="{9C531586-EBB5-4B6C-8C1A-B04E705269B3}" presName="level" presStyleLbl="node1" presStyleIdx="4" presStyleCnt="7">
        <dgm:presLayoutVars>
          <dgm:chMax val="1"/>
          <dgm:bulletEnabled val="1"/>
        </dgm:presLayoutVars>
      </dgm:prSet>
      <dgm:spPr/>
      <dgm:t>
        <a:bodyPr/>
        <a:lstStyle/>
        <a:p>
          <a:endParaRPr lang="en-US"/>
        </a:p>
      </dgm:t>
    </dgm:pt>
    <dgm:pt modelId="{89D455C4-EEAB-4922-A6F4-E7156051B7DF}" type="pres">
      <dgm:prSet presAssocID="{9C531586-EBB5-4B6C-8C1A-B04E705269B3}" presName="levelTx" presStyleLbl="revTx" presStyleIdx="0" presStyleCnt="0">
        <dgm:presLayoutVars>
          <dgm:chMax val="1"/>
          <dgm:bulletEnabled val="1"/>
        </dgm:presLayoutVars>
      </dgm:prSet>
      <dgm:spPr/>
      <dgm:t>
        <a:bodyPr/>
        <a:lstStyle/>
        <a:p>
          <a:endParaRPr lang="en-US"/>
        </a:p>
      </dgm:t>
    </dgm:pt>
    <dgm:pt modelId="{317319C1-B786-4A2B-86BB-14A2D63ECF69}" type="pres">
      <dgm:prSet presAssocID="{084C1829-B0EA-4ED1-AF5A-E126BC08B0FF}" presName="Name8" presStyleCnt="0"/>
      <dgm:spPr/>
    </dgm:pt>
    <dgm:pt modelId="{6392469E-C45E-44C1-9BB5-C2A5FDB500F5}" type="pres">
      <dgm:prSet presAssocID="{084C1829-B0EA-4ED1-AF5A-E126BC08B0FF}" presName="level" presStyleLbl="node1" presStyleIdx="5" presStyleCnt="7">
        <dgm:presLayoutVars>
          <dgm:chMax val="1"/>
          <dgm:bulletEnabled val="1"/>
        </dgm:presLayoutVars>
      </dgm:prSet>
      <dgm:spPr/>
      <dgm:t>
        <a:bodyPr/>
        <a:lstStyle/>
        <a:p>
          <a:endParaRPr lang="en-US"/>
        </a:p>
      </dgm:t>
    </dgm:pt>
    <dgm:pt modelId="{96565FCB-D2C9-4FFD-9588-F03AD9A5301F}" type="pres">
      <dgm:prSet presAssocID="{084C1829-B0EA-4ED1-AF5A-E126BC08B0FF}" presName="levelTx" presStyleLbl="revTx" presStyleIdx="0" presStyleCnt="0">
        <dgm:presLayoutVars>
          <dgm:chMax val="1"/>
          <dgm:bulletEnabled val="1"/>
        </dgm:presLayoutVars>
      </dgm:prSet>
      <dgm:spPr/>
      <dgm:t>
        <a:bodyPr/>
        <a:lstStyle/>
        <a:p>
          <a:endParaRPr lang="en-US"/>
        </a:p>
      </dgm:t>
    </dgm:pt>
    <dgm:pt modelId="{87F70282-9F5C-47DF-BF02-9F36E7995530}" type="pres">
      <dgm:prSet presAssocID="{EF4EAA52-9A1A-45A5-ABE7-8C16EE172B01}" presName="Name8" presStyleCnt="0"/>
      <dgm:spPr/>
    </dgm:pt>
    <dgm:pt modelId="{42F9B0AE-5BCB-41DC-AE6C-631F9F26A398}" type="pres">
      <dgm:prSet presAssocID="{EF4EAA52-9A1A-45A5-ABE7-8C16EE172B01}" presName="level" presStyleLbl="node1" presStyleIdx="6" presStyleCnt="7">
        <dgm:presLayoutVars>
          <dgm:chMax val="1"/>
          <dgm:bulletEnabled val="1"/>
        </dgm:presLayoutVars>
      </dgm:prSet>
      <dgm:spPr/>
      <dgm:t>
        <a:bodyPr/>
        <a:lstStyle/>
        <a:p>
          <a:endParaRPr lang="en-US"/>
        </a:p>
      </dgm:t>
    </dgm:pt>
    <dgm:pt modelId="{4D1AF4CF-6954-4650-AB9C-3E2E52897859}" type="pres">
      <dgm:prSet presAssocID="{EF4EAA52-9A1A-45A5-ABE7-8C16EE172B01}" presName="levelTx" presStyleLbl="revTx" presStyleIdx="0" presStyleCnt="0">
        <dgm:presLayoutVars>
          <dgm:chMax val="1"/>
          <dgm:bulletEnabled val="1"/>
        </dgm:presLayoutVars>
      </dgm:prSet>
      <dgm:spPr/>
      <dgm:t>
        <a:bodyPr/>
        <a:lstStyle/>
        <a:p>
          <a:endParaRPr lang="en-US"/>
        </a:p>
      </dgm:t>
    </dgm:pt>
  </dgm:ptLst>
  <dgm:cxnLst>
    <dgm:cxn modelId="{1F0E3276-7068-49FF-8A73-F660766E35DC}" type="presOf" srcId="{5F804600-8C59-43E0-8A27-03B1FA94873A}" destId="{EDD9CA6A-E3E5-4A9D-ADFA-223BA446B778}" srcOrd="1" destOrd="0" presId="urn:microsoft.com/office/officeart/2005/8/layout/pyramid3"/>
    <dgm:cxn modelId="{08845AD5-2043-4D7D-A36D-6E33F6D8A1DC}" srcId="{A3665599-80DA-4293-8083-4904CCC0FA5A}" destId="{1F469406-C4BA-476C-8F1B-7D28882BF4D9}" srcOrd="0" destOrd="0" parTransId="{3B93E2F6-5568-4B92-86F5-A61D1A9D26AA}" sibTransId="{459A28C9-5859-4719-8C3D-5E07486E1A8D}"/>
    <dgm:cxn modelId="{F7C7F75B-6F30-4D07-81CD-1D01F8FDC8DF}" srcId="{A3665599-80DA-4293-8083-4904CCC0FA5A}" destId="{084C1829-B0EA-4ED1-AF5A-E126BC08B0FF}" srcOrd="5" destOrd="0" parTransId="{5B07BA90-F561-4431-A0E0-218FCF8CC354}" sibTransId="{599CDDE3-6B54-4D54-83E7-D77C2DC83A7A}"/>
    <dgm:cxn modelId="{93073977-987C-4EAE-BC49-D73420F29782}" type="presOf" srcId="{B90232B0-D6B1-4B8A-B84C-77FEFEA4A062}" destId="{D6AC2B63-0F43-45D0-BB24-3BB9D1CA18C2}" srcOrd="1" destOrd="0" presId="urn:microsoft.com/office/officeart/2005/8/layout/pyramid3"/>
    <dgm:cxn modelId="{F98147DA-2FE2-4C30-B805-7536727B4069}" type="presOf" srcId="{9C531586-EBB5-4B6C-8C1A-B04E705269B3}" destId="{89D455C4-EEAB-4922-A6F4-E7156051B7DF}" srcOrd="1" destOrd="0" presId="urn:microsoft.com/office/officeart/2005/8/layout/pyramid3"/>
    <dgm:cxn modelId="{7A3ED6A9-3811-4888-B992-610F03DFF6E9}" srcId="{A3665599-80DA-4293-8083-4904CCC0FA5A}" destId="{EF4EAA52-9A1A-45A5-ABE7-8C16EE172B01}" srcOrd="6" destOrd="0" parTransId="{8A6FA9CC-5890-4FB7-B684-49D5B04E3021}" sibTransId="{96E9CBAF-6648-4FEE-9274-344600AA2368}"/>
    <dgm:cxn modelId="{343D97C4-6861-43B9-980F-350C28E5A154}" type="presOf" srcId="{1F469406-C4BA-476C-8F1B-7D28882BF4D9}" destId="{F9CCE26A-8FD1-428F-B6F9-920E9A607A2C}" srcOrd="0" destOrd="0" presId="urn:microsoft.com/office/officeart/2005/8/layout/pyramid3"/>
    <dgm:cxn modelId="{CE8B3724-43C2-449E-8092-341BC4A44D32}" type="presOf" srcId="{084C1829-B0EA-4ED1-AF5A-E126BC08B0FF}" destId="{96565FCB-D2C9-4FFD-9588-F03AD9A5301F}" srcOrd="1" destOrd="0" presId="urn:microsoft.com/office/officeart/2005/8/layout/pyramid3"/>
    <dgm:cxn modelId="{4D63E841-C72B-4C28-A1AE-65D41B9823A4}" srcId="{A3665599-80DA-4293-8083-4904CCC0FA5A}" destId="{B90232B0-D6B1-4B8A-B84C-77FEFEA4A062}" srcOrd="3" destOrd="0" parTransId="{E612E6D8-3BB4-4EBD-BB38-D63024451D8E}" sibTransId="{295AE6A9-BE1D-4CEA-924C-503AF0012705}"/>
    <dgm:cxn modelId="{D104AE1C-14B4-4A18-8E50-6DA6E936B122}" type="presOf" srcId="{8FE60488-ACF9-45E7-B7BD-5B2E524C895F}" destId="{5654BAC0-695B-4777-8638-ACFEA7F7B267}" srcOrd="1" destOrd="0" presId="urn:microsoft.com/office/officeart/2005/8/layout/pyramid3"/>
    <dgm:cxn modelId="{A9F2BC6A-9CF6-49C5-8A3C-E0D95C1F558C}" type="presOf" srcId="{9C531586-EBB5-4B6C-8C1A-B04E705269B3}" destId="{5EC12E3F-EEEF-434A-9FFE-383F79DCCCA7}" srcOrd="0" destOrd="0" presId="urn:microsoft.com/office/officeart/2005/8/layout/pyramid3"/>
    <dgm:cxn modelId="{12587AAD-CE37-4524-9C25-9338B8B13FEC}" type="presOf" srcId="{8FE60488-ACF9-45E7-B7BD-5B2E524C895F}" destId="{2A43F87C-F749-4712-B67A-7631C2584B3D}" srcOrd="0" destOrd="0" presId="urn:microsoft.com/office/officeart/2005/8/layout/pyramid3"/>
    <dgm:cxn modelId="{4F2817FA-18C0-40C3-851F-7BBE768A44AD}" type="presOf" srcId="{EF4EAA52-9A1A-45A5-ABE7-8C16EE172B01}" destId="{42F9B0AE-5BCB-41DC-AE6C-631F9F26A398}" srcOrd="0" destOrd="0" presId="urn:microsoft.com/office/officeart/2005/8/layout/pyramid3"/>
    <dgm:cxn modelId="{681D8123-5E15-4007-873D-60467D925419}" srcId="{A3665599-80DA-4293-8083-4904CCC0FA5A}" destId="{8FE60488-ACF9-45E7-B7BD-5B2E524C895F}" srcOrd="1" destOrd="0" parTransId="{4F9333C2-E577-470B-ABB9-4C83B4DA2F6E}" sibTransId="{FCFF7084-4914-4ABF-B28A-0874B1B881C3}"/>
    <dgm:cxn modelId="{3C49EEBF-E5AA-4CFD-BA0B-9B1F5A1760D3}" type="presOf" srcId="{1F469406-C4BA-476C-8F1B-7D28882BF4D9}" destId="{F769F793-A0A8-4D23-B283-F5F6CAD37C95}" srcOrd="1" destOrd="0" presId="urn:microsoft.com/office/officeart/2005/8/layout/pyramid3"/>
    <dgm:cxn modelId="{2870B344-305E-4FC3-A988-4FA7D5B47BD5}" type="presOf" srcId="{084C1829-B0EA-4ED1-AF5A-E126BC08B0FF}" destId="{6392469E-C45E-44C1-9BB5-C2A5FDB500F5}" srcOrd="0" destOrd="0" presId="urn:microsoft.com/office/officeart/2005/8/layout/pyramid3"/>
    <dgm:cxn modelId="{C02FD8F6-2C75-4A8C-9BD6-68396FC6BF73}" srcId="{A3665599-80DA-4293-8083-4904CCC0FA5A}" destId="{9C531586-EBB5-4B6C-8C1A-B04E705269B3}" srcOrd="4" destOrd="0" parTransId="{FD5F0F96-964D-4669-9F2A-A7BA092150D9}" sibTransId="{6BE1FE17-892D-4DC7-B7F0-7A866254CE68}"/>
    <dgm:cxn modelId="{82DA33BF-5D4C-4A59-85F9-167613279AD0}" srcId="{A3665599-80DA-4293-8083-4904CCC0FA5A}" destId="{5F804600-8C59-43E0-8A27-03B1FA94873A}" srcOrd="2" destOrd="0" parTransId="{D7843F24-4035-4AC7-B7A5-EB5ED931ABC2}" sibTransId="{43219C62-3989-4050-B64A-6A5CAB542C5B}"/>
    <dgm:cxn modelId="{B4937CAB-81C6-4201-A86F-D8A8A1970D33}" type="presOf" srcId="{B90232B0-D6B1-4B8A-B84C-77FEFEA4A062}" destId="{3AB0D451-D91F-47DD-8AE5-23CF03D67DED}" srcOrd="0" destOrd="0" presId="urn:microsoft.com/office/officeart/2005/8/layout/pyramid3"/>
    <dgm:cxn modelId="{42B531DA-9964-4FBE-836A-69E7DD89B6FB}" type="presOf" srcId="{EF4EAA52-9A1A-45A5-ABE7-8C16EE172B01}" destId="{4D1AF4CF-6954-4650-AB9C-3E2E52897859}" srcOrd="1" destOrd="0" presId="urn:microsoft.com/office/officeart/2005/8/layout/pyramid3"/>
    <dgm:cxn modelId="{441C6765-D69D-4731-8228-3703143D9281}" type="presOf" srcId="{5F804600-8C59-43E0-8A27-03B1FA94873A}" destId="{DEECCD46-89EF-48BB-B79A-370F4DAD0CBE}" srcOrd="0" destOrd="0" presId="urn:microsoft.com/office/officeart/2005/8/layout/pyramid3"/>
    <dgm:cxn modelId="{A93A04E8-9A2D-4BB6-AA27-8113AD6F564A}" type="presOf" srcId="{A3665599-80DA-4293-8083-4904CCC0FA5A}" destId="{D78B0C21-0B2E-4F4E-839F-077A2FDBA4C3}" srcOrd="0" destOrd="0" presId="urn:microsoft.com/office/officeart/2005/8/layout/pyramid3"/>
    <dgm:cxn modelId="{DE2ABB02-C9E2-449A-84F4-6DFCC54FBD35}" type="presParOf" srcId="{D78B0C21-0B2E-4F4E-839F-077A2FDBA4C3}" destId="{BDE48674-623E-46BA-92C2-906F20DD7FAD}" srcOrd="0" destOrd="0" presId="urn:microsoft.com/office/officeart/2005/8/layout/pyramid3"/>
    <dgm:cxn modelId="{4A5C8C37-5444-46F2-9513-4D6EC62E9B0C}" type="presParOf" srcId="{BDE48674-623E-46BA-92C2-906F20DD7FAD}" destId="{F9CCE26A-8FD1-428F-B6F9-920E9A607A2C}" srcOrd="0" destOrd="0" presId="urn:microsoft.com/office/officeart/2005/8/layout/pyramid3"/>
    <dgm:cxn modelId="{03B30347-CDE5-466E-A9E9-C3901D9FAD26}" type="presParOf" srcId="{BDE48674-623E-46BA-92C2-906F20DD7FAD}" destId="{F769F793-A0A8-4D23-B283-F5F6CAD37C95}" srcOrd="1" destOrd="0" presId="urn:microsoft.com/office/officeart/2005/8/layout/pyramid3"/>
    <dgm:cxn modelId="{2A6493B7-C81A-42FF-85D2-CDEAF2FB5984}" type="presParOf" srcId="{D78B0C21-0B2E-4F4E-839F-077A2FDBA4C3}" destId="{4C9F8F35-A9F1-4E09-8A10-97FA53E8BF0A}" srcOrd="1" destOrd="0" presId="urn:microsoft.com/office/officeart/2005/8/layout/pyramid3"/>
    <dgm:cxn modelId="{1C7F7B8D-AD4B-43B4-A800-2F531BE11E79}" type="presParOf" srcId="{4C9F8F35-A9F1-4E09-8A10-97FA53E8BF0A}" destId="{2A43F87C-F749-4712-B67A-7631C2584B3D}" srcOrd="0" destOrd="0" presId="urn:microsoft.com/office/officeart/2005/8/layout/pyramid3"/>
    <dgm:cxn modelId="{69518594-F46C-4819-AE92-083B2605D38E}" type="presParOf" srcId="{4C9F8F35-A9F1-4E09-8A10-97FA53E8BF0A}" destId="{5654BAC0-695B-4777-8638-ACFEA7F7B267}" srcOrd="1" destOrd="0" presId="urn:microsoft.com/office/officeart/2005/8/layout/pyramid3"/>
    <dgm:cxn modelId="{695CE2F7-E98B-4C35-9C6A-D66D09272EE3}" type="presParOf" srcId="{D78B0C21-0B2E-4F4E-839F-077A2FDBA4C3}" destId="{4B37F034-12CC-4ECB-9E71-2F4F017AE0A0}" srcOrd="2" destOrd="0" presId="urn:microsoft.com/office/officeart/2005/8/layout/pyramid3"/>
    <dgm:cxn modelId="{3068738D-FC7A-456C-AD7C-D007331E1424}" type="presParOf" srcId="{4B37F034-12CC-4ECB-9E71-2F4F017AE0A0}" destId="{DEECCD46-89EF-48BB-B79A-370F4DAD0CBE}" srcOrd="0" destOrd="0" presId="urn:microsoft.com/office/officeart/2005/8/layout/pyramid3"/>
    <dgm:cxn modelId="{C8D81F5B-40CF-4700-A9BD-2899FD7D3E04}" type="presParOf" srcId="{4B37F034-12CC-4ECB-9E71-2F4F017AE0A0}" destId="{EDD9CA6A-E3E5-4A9D-ADFA-223BA446B778}" srcOrd="1" destOrd="0" presId="urn:microsoft.com/office/officeart/2005/8/layout/pyramid3"/>
    <dgm:cxn modelId="{AC469394-55C2-41D9-86DF-1466E50D9FBA}" type="presParOf" srcId="{D78B0C21-0B2E-4F4E-839F-077A2FDBA4C3}" destId="{2F84A41A-734B-4092-BAB8-46FBB2072219}" srcOrd="3" destOrd="0" presId="urn:microsoft.com/office/officeart/2005/8/layout/pyramid3"/>
    <dgm:cxn modelId="{35BAEA7F-79CC-452B-8D1B-E753D1FD8057}" type="presParOf" srcId="{2F84A41A-734B-4092-BAB8-46FBB2072219}" destId="{3AB0D451-D91F-47DD-8AE5-23CF03D67DED}" srcOrd="0" destOrd="0" presId="urn:microsoft.com/office/officeart/2005/8/layout/pyramid3"/>
    <dgm:cxn modelId="{DA98B36F-7BA8-4EB7-9233-21FCA55C9B9C}" type="presParOf" srcId="{2F84A41A-734B-4092-BAB8-46FBB2072219}" destId="{D6AC2B63-0F43-45D0-BB24-3BB9D1CA18C2}" srcOrd="1" destOrd="0" presId="urn:microsoft.com/office/officeart/2005/8/layout/pyramid3"/>
    <dgm:cxn modelId="{BECEF68C-3B0B-4BFD-839C-2315248F7249}" type="presParOf" srcId="{D78B0C21-0B2E-4F4E-839F-077A2FDBA4C3}" destId="{851CD4F1-EF7C-4CC1-BD00-C871C906BB47}" srcOrd="4" destOrd="0" presId="urn:microsoft.com/office/officeart/2005/8/layout/pyramid3"/>
    <dgm:cxn modelId="{7EC8CEEA-9491-4859-8EC7-282ECE82A40B}" type="presParOf" srcId="{851CD4F1-EF7C-4CC1-BD00-C871C906BB47}" destId="{5EC12E3F-EEEF-434A-9FFE-383F79DCCCA7}" srcOrd="0" destOrd="0" presId="urn:microsoft.com/office/officeart/2005/8/layout/pyramid3"/>
    <dgm:cxn modelId="{E03A34DD-F198-44F6-A405-D3D7E21BD959}" type="presParOf" srcId="{851CD4F1-EF7C-4CC1-BD00-C871C906BB47}" destId="{89D455C4-EEAB-4922-A6F4-E7156051B7DF}" srcOrd="1" destOrd="0" presId="urn:microsoft.com/office/officeart/2005/8/layout/pyramid3"/>
    <dgm:cxn modelId="{A526D2AF-C151-40C3-A805-F4076412CDC9}" type="presParOf" srcId="{D78B0C21-0B2E-4F4E-839F-077A2FDBA4C3}" destId="{317319C1-B786-4A2B-86BB-14A2D63ECF69}" srcOrd="5" destOrd="0" presId="urn:microsoft.com/office/officeart/2005/8/layout/pyramid3"/>
    <dgm:cxn modelId="{A3DFD6B9-C2D3-4DB0-836D-71D994C747B3}" type="presParOf" srcId="{317319C1-B786-4A2B-86BB-14A2D63ECF69}" destId="{6392469E-C45E-44C1-9BB5-C2A5FDB500F5}" srcOrd="0" destOrd="0" presId="urn:microsoft.com/office/officeart/2005/8/layout/pyramid3"/>
    <dgm:cxn modelId="{33C4C874-A479-4137-B70B-959296077449}" type="presParOf" srcId="{317319C1-B786-4A2B-86BB-14A2D63ECF69}" destId="{96565FCB-D2C9-4FFD-9588-F03AD9A5301F}" srcOrd="1" destOrd="0" presId="urn:microsoft.com/office/officeart/2005/8/layout/pyramid3"/>
    <dgm:cxn modelId="{3CF22C48-7535-4FE5-930D-CECD4031419A}" type="presParOf" srcId="{D78B0C21-0B2E-4F4E-839F-077A2FDBA4C3}" destId="{87F70282-9F5C-47DF-BF02-9F36E7995530}" srcOrd="6" destOrd="0" presId="urn:microsoft.com/office/officeart/2005/8/layout/pyramid3"/>
    <dgm:cxn modelId="{577BC76C-E1A1-40A2-A824-2354B5346E32}" type="presParOf" srcId="{87F70282-9F5C-47DF-BF02-9F36E7995530}" destId="{42F9B0AE-5BCB-41DC-AE6C-631F9F26A398}" srcOrd="0" destOrd="0" presId="urn:microsoft.com/office/officeart/2005/8/layout/pyramid3"/>
    <dgm:cxn modelId="{4BA92685-D824-4AE7-98BE-FEB1964DFD36}" type="presParOf" srcId="{87F70282-9F5C-47DF-BF02-9F36E7995530}" destId="{4D1AF4CF-6954-4650-AB9C-3E2E52897859}"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665599-80DA-4293-8083-4904CCC0FA5A}" type="doc">
      <dgm:prSet loTypeId="urn:microsoft.com/office/officeart/2005/8/layout/pyramid3" loCatId="pyramid" qsTypeId="urn:microsoft.com/office/officeart/2005/8/quickstyle/simple1" qsCatId="simple" csTypeId="urn:microsoft.com/office/officeart/2005/8/colors/accent1_5" csCatId="accent1" phldr="1"/>
      <dgm:spPr/>
    </dgm:pt>
    <dgm:pt modelId="{1F469406-C4BA-476C-8F1B-7D28882BF4D9}">
      <dgm:prSet phldrT="[Text]"/>
      <dgm:spPr/>
      <dgm:t>
        <a:bodyPr/>
        <a:lstStyle/>
        <a:p>
          <a:r>
            <a:rPr lang="en-US" dirty="0" smtClean="0">
              <a:latin typeface="Times New Roman" pitchFamily="18" charset="0"/>
              <a:cs typeface="Times New Roman" pitchFamily="18" charset="0"/>
            </a:rPr>
            <a:t>Prevent Waste</a:t>
          </a:r>
          <a:endParaRPr lang="en-US" dirty="0">
            <a:latin typeface="Times New Roman" pitchFamily="18" charset="0"/>
            <a:cs typeface="Times New Roman" pitchFamily="18" charset="0"/>
          </a:endParaRPr>
        </a:p>
      </dgm:t>
    </dgm:pt>
    <dgm:pt modelId="{3B93E2F6-5568-4B92-86F5-A61D1A9D26AA}" type="parTrans" cxnId="{08845AD5-2043-4D7D-A36D-6E33F6D8A1DC}">
      <dgm:prSet/>
      <dgm:spPr/>
      <dgm:t>
        <a:bodyPr/>
        <a:lstStyle/>
        <a:p>
          <a:endParaRPr lang="en-US">
            <a:latin typeface="Times New Roman" pitchFamily="18" charset="0"/>
            <a:cs typeface="Times New Roman" pitchFamily="18" charset="0"/>
          </a:endParaRPr>
        </a:p>
      </dgm:t>
    </dgm:pt>
    <dgm:pt modelId="{459A28C9-5859-4719-8C3D-5E07486E1A8D}" type="sibTrans" cxnId="{08845AD5-2043-4D7D-A36D-6E33F6D8A1DC}">
      <dgm:prSet/>
      <dgm:spPr/>
      <dgm:t>
        <a:bodyPr/>
        <a:lstStyle/>
        <a:p>
          <a:endParaRPr lang="en-US">
            <a:latin typeface="Times New Roman" pitchFamily="18" charset="0"/>
            <a:cs typeface="Times New Roman" pitchFamily="18" charset="0"/>
          </a:endParaRPr>
        </a:p>
      </dgm:t>
    </dgm:pt>
    <dgm:pt modelId="{084C1829-B0EA-4ED1-AF5A-E126BC08B0FF}">
      <dgm:prSet phldrT="[Text]"/>
      <dgm:spPr/>
      <dgm:t>
        <a:bodyPr/>
        <a:lstStyle/>
        <a:p>
          <a:r>
            <a:rPr lang="en-US" dirty="0" smtClean="0">
              <a:latin typeface="Times New Roman" pitchFamily="18" charset="0"/>
              <a:cs typeface="Times New Roman" pitchFamily="18" charset="0"/>
            </a:rPr>
            <a:t>Burn for energy</a:t>
          </a:r>
          <a:endParaRPr lang="en-US" dirty="0">
            <a:latin typeface="Times New Roman" pitchFamily="18" charset="0"/>
            <a:cs typeface="Times New Roman" pitchFamily="18" charset="0"/>
          </a:endParaRPr>
        </a:p>
      </dgm:t>
    </dgm:pt>
    <dgm:pt modelId="{5B07BA90-F561-4431-A0E0-218FCF8CC354}" type="parTrans" cxnId="{F7C7F75B-6F30-4D07-81CD-1D01F8FDC8DF}">
      <dgm:prSet/>
      <dgm:spPr/>
      <dgm:t>
        <a:bodyPr/>
        <a:lstStyle/>
        <a:p>
          <a:endParaRPr lang="en-US">
            <a:latin typeface="Times New Roman" pitchFamily="18" charset="0"/>
            <a:cs typeface="Times New Roman" pitchFamily="18" charset="0"/>
          </a:endParaRPr>
        </a:p>
      </dgm:t>
    </dgm:pt>
    <dgm:pt modelId="{599CDDE3-6B54-4D54-83E7-D77C2DC83A7A}" type="sibTrans" cxnId="{F7C7F75B-6F30-4D07-81CD-1D01F8FDC8DF}">
      <dgm:prSet/>
      <dgm:spPr/>
      <dgm:t>
        <a:bodyPr/>
        <a:lstStyle/>
        <a:p>
          <a:endParaRPr lang="en-US">
            <a:latin typeface="Times New Roman" pitchFamily="18" charset="0"/>
            <a:cs typeface="Times New Roman" pitchFamily="18" charset="0"/>
          </a:endParaRPr>
        </a:p>
      </dgm:t>
    </dgm:pt>
    <dgm:pt modelId="{EF4EAA52-9A1A-45A5-ABE7-8C16EE172B01}">
      <dgm:prSet phldrT="[Text]"/>
      <dgm:spPr/>
      <dgm:t>
        <a:bodyPr/>
        <a:lstStyle/>
        <a:p>
          <a:r>
            <a:rPr lang="en-US" dirty="0" smtClean="0">
              <a:latin typeface="Times New Roman" pitchFamily="18" charset="0"/>
              <a:cs typeface="Times New Roman" pitchFamily="18" charset="0"/>
            </a:rPr>
            <a:t>Landfill</a:t>
          </a:r>
          <a:endParaRPr lang="en-US" dirty="0">
            <a:latin typeface="Times New Roman" pitchFamily="18" charset="0"/>
            <a:cs typeface="Times New Roman" pitchFamily="18" charset="0"/>
          </a:endParaRPr>
        </a:p>
      </dgm:t>
    </dgm:pt>
    <dgm:pt modelId="{8A6FA9CC-5890-4FB7-B684-49D5B04E3021}" type="parTrans" cxnId="{7A3ED6A9-3811-4888-B992-610F03DFF6E9}">
      <dgm:prSet/>
      <dgm:spPr/>
      <dgm:t>
        <a:bodyPr/>
        <a:lstStyle/>
        <a:p>
          <a:endParaRPr lang="en-US">
            <a:latin typeface="Times New Roman" pitchFamily="18" charset="0"/>
            <a:cs typeface="Times New Roman" pitchFamily="18" charset="0"/>
          </a:endParaRPr>
        </a:p>
      </dgm:t>
    </dgm:pt>
    <dgm:pt modelId="{96E9CBAF-6648-4FEE-9274-344600AA2368}" type="sibTrans" cxnId="{7A3ED6A9-3811-4888-B992-610F03DFF6E9}">
      <dgm:prSet/>
      <dgm:spPr/>
      <dgm:t>
        <a:bodyPr/>
        <a:lstStyle/>
        <a:p>
          <a:endParaRPr lang="en-US">
            <a:latin typeface="Times New Roman" pitchFamily="18" charset="0"/>
            <a:cs typeface="Times New Roman" pitchFamily="18" charset="0"/>
          </a:endParaRPr>
        </a:p>
      </dgm:t>
    </dgm:pt>
    <dgm:pt modelId="{8FE60488-ACF9-45E7-B7BD-5B2E524C895F}">
      <dgm:prSet/>
      <dgm:spPr/>
      <dgm:t>
        <a:bodyPr/>
        <a:lstStyle/>
        <a:p>
          <a:r>
            <a:rPr lang="en-US" dirty="0" smtClean="0">
              <a:latin typeface="Times New Roman" pitchFamily="18" charset="0"/>
              <a:cs typeface="Times New Roman" pitchFamily="18" charset="0"/>
            </a:rPr>
            <a:t>Redistribute to people</a:t>
          </a:r>
          <a:endParaRPr lang="en-US" dirty="0">
            <a:latin typeface="Times New Roman" pitchFamily="18" charset="0"/>
            <a:cs typeface="Times New Roman" pitchFamily="18" charset="0"/>
          </a:endParaRPr>
        </a:p>
      </dgm:t>
    </dgm:pt>
    <dgm:pt modelId="{4F9333C2-E577-470B-ABB9-4C83B4DA2F6E}" type="parTrans" cxnId="{681D8123-5E15-4007-873D-60467D925419}">
      <dgm:prSet/>
      <dgm:spPr/>
      <dgm:t>
        <a:bodyPr/>
        <a:lstStyle/>
        <a:p>
          <a:endParaRPr lang="en-US">
            <a:latin typeface="Times New Roman" pitchFamily="18" charset="0"/>
            <a:cs typeface="Times New Roman" pitchFamily="18" charset="0"/>
          </a:endParaRPr>
        </a:p>
      </dgm:t>
    </dgm:pt>
    <dgm:pt modelId="{FCFF7084-4914-4ABF-B28A-0874B1B881C3}" type="sibTrans" cxnId="{681D8123-5E15-4007-873D-60467D925419}">
      <dgm:prSet/>
      <dgm:spPr/>
      <dgm:t>
        <a:bodyPr/>
        <a:lstStyle/>
        <a:p>
          <a:endParaRPr lang="en-US">
            <a:latin typeface="Times New Roman" pitchFamily="18" charset="0"/>
            <a:cs typeface="Times New Roman" pitchFamily="18" charset="0"/>
          </a:endParaRPr>
        </a:p>
      </dgm:t>
    </dgm:pt>
    <dgm:pt modelId="{9C531586-EBB5-4B6C-8C1A-B04E705269B3}">
      <dgm:prSet/>
      <dgm:spPr/>
      <dgm:t>
        <a:bodyPr/>
        <a:lstStyle/>
        <a:p>
          <a:r>
            <a:rPr lang="en-US" dirty="0" smtClean="0">
              <a:latin typeface="Times New Roman" pitchFamily="18" charset="0"/>
              <a:cs typeface="Times New Roman" pitchFamily="18" charset="0"/>
            </a:rPr>
            <a:t>Anaerobic digestion for energy</a:t>
          </a:r>
          <a:endParaRPr lang="en-US" dirty="0">
            <a:latin typeface="Times New Roman" pitchFamily="18" charset="0"/>
            <a:cs typeface="Times New Roman" pitchFamily="18" charset="0"/>
          </a:endParaRPr>
        </a:p>
      </dgm:t>
    </dgm:pt>
    <dgm:pt modelId="{FD5F0F96-964D-4669-9F2A-A7BA092150D9}" type="parTrans" cxnId="{C02FD8F6-2C75-4A8C-9BD6-68396FC6BF73}">
      <dgm:prSet/>
      <dgm:spPr/>
      <dgm:t>
        <a:bodyPr/>
        <a:lstStyle/>
        <a:p>
          <a:endParaRPr lang="en-US">
            <a:latin typeface="Times New Roman" pitchFamily="18" charset="0"/>
            <a:cs typeface="Times New Roman" pitchFamily="18" charset="0"/>
          </a:endParaRPr>
        </a:p>
      </dgm:t>
    </dgm:pt>
    <dgm:pt modelId="{6BE1FE17-892D-4DC7-B7F0-7A866254CE68}" type="sibTrans" cxnId="{C02FD8F6-2C75-4A8C-9BD6-68396FC6BF73}">
      <dgm:prSet/>
      <dgm:spPr/>
      <dgm:t>
        <a:bodyPr/>
        <a:lstStyle/>
        <a:p>
          <a:endParaRPr lang="en-US">
            <a:latin typeface="Times New Roman" pitchFamily="18" charset="0"/>
            <a:cs typeface="Times New Roman" pitchFamily="18" charset="0"/>
          </a:endParaRPr>
        </a:p>
      </dgm:t>
    </dgm:pt>
    <dgm:pt modelId="{B90232B0-D6B1-4B8A-B84C-77FEFEA4A062}">
      <dgm:prSet/>
      <dgm:spPr/>
      <dgm:t>
        <a:bodyPr/>
        <a:lstStyle/>
        <a:p>
          <a:r>
            <a:rPr lang="en-US" dirty="0" smtClean="0">
              <a:latin typeface="Times New Roman" pitchFamily="18" charset="0"/>
              <a:cs typeface="Times New Roman" pitchFamily="18" charset="0"/>
            </a:rPr>
            <a:t>Compost</a:t>
          </a:r>
          <a:endParaRPr lang="en-US" dirty="0">
            <a:latin typeface="Times New Roman" pitchFamily="18" charset="0"/>
            <a:cs typeface="Times New Roman" pitchFamily="18" charset="0"/>
          </a:endParaRPr>
        </a:p>
      </dgm:t>
    </dgm:pt>
    <dgm:pt modelId="{E612E6D8-3BB4-4EBD-BB38-D63024451D8E}" type="parTrans" cxnId="{4D63E841-C72B-4C28-A1AE-65D41B9823A4}">
      <dgm:prSet/>
      <dgm:spPr/>
      <dgm:t>
        <a:bodyPr/>
        <a:lstStyle/>
        <a:p>
          <a:endParaRPr lang="en-US">
            <a:latin typeface="Times New Roman" pitchFamily="18" charset="0"/>
            <a:cs typeface="Times New Roman" pitchFamily="18" charset="0"/>
          </a:endParaRPr>
        </a:p>
      </dgm:t>
    </dgm:pt>
    <dgm:pt modelId="{295AE6A9-BE1D-4CEA-924C-503AF0012705}" type="sibTrans" cxnId="{4D63E841-C72B-4C28-A1AE-65D41B9823A4}">
      <dgm:prSet/>
      <dgm:spPr/>
      <dgm:t>
        <a:bodyPr/>
        <a:lstStyle/>
        <a:p>
          <a:endParaRPr lang="en-US">
            <a:latin typeface="Times New Roman" pitchFamily="18" charset="0"/>
            <a:cs typeface="Times New Roman" pitchFamily="18" charset="0"/>
          </a:endParaRPr>
        </a:p>
      </dgm:t>
    </dgm:pt>
    <dgm:pt modelId="{5F804600-8C59-43E0-8A27-03B1FA94873A}">
      <dgm:prSet phldrT="[Text]"/>
      <dgm:spPr/>
      <dgm:t>
        <a:bodyPr/>
        <a:lstStyle/>
        <a:p>
          <a:r>
            <a:rPr lang="en-US" dirty="0" smtClean="0">
              <a:latin typeface="Times New Roman" pitchFamily="18" charset="0"/>
              <a:cs typeface="Times New Roman" pitchFamily="18" charset="0"/>
            </a:rPr>
            <a:t>Feed animals</a:t>
          </a:r>
          <a:endParaRPr lang="en-US" dirty="0">
            <a:latin typeface="Times New Roman" pitchFamily="18" charset="0"/>
            <a:cs typeface="Times New Roman" pitchFamily="18" charset="0"/>
          </a:endParaRPr>
        </a:p>
      </dgm:t>
    </dgm:pt>
    <dgm:pt modelId="{D7843F24-4035-4AC7-B7A5-EB5ED931ABC2}" type="parTrans" cxnId="{82DA33BF-5D4C-4A59-85F9-167613279AD0}">
      <dgm:prSet/>
      <dgm:spPr/>
      <dgm:t>
        <a:bodyPr/>
        <a:lstStyle/>
        <a:p>
          <a:endParaRPr lang="en-US">
            <a:latin typeface="Times New Roman" pitchFamily="18" charset="0"/>
            <a:cs typeface="Times New Roman" pitchFamily="18" charset="0"/>
          </a:endParaRPr>
        </a:p>
      </dgm:t>
    </dgm:pt>
    <dgm:pt modelId="{43219C62-3989-4050-B64A-6A5CAB542C5B}" type="sibTrans" cxnId="{82DA33BF-5D4C-4A59-85F9-167613279AD0}">
      <dgm:prSet/>
      <dgm:spPr/>
      <dgm:t>
        <a:bodyPr/>
        <a:lstStyle/>
        <a:p>
          <a:endParaRPr lang="en-US">
            <a:latin typeface="Times New Roman" pitchFamily="18" charset="0"/>
            <a:cs typeface="Times New Roman" pitchFamily="18" charset="0"/>
          </a:endParaRPr>
        </a:p>
      </dgm:t>
    </dgm:pt>
    <dgm:pt modelId="{D78B0C21-0B2E-4F4E-839F-077A2FDBA4C3}" type="pres">
      <dgm:prSet presAssocID="{A3665599-80DA-4293-8083-4904CCC0FA5A}" presName="Name0" presStyleCnt="0">
        <dgm:presLayoutVars>
          <dgm:dir/>
          <dgm:animLvl val="lvl"/>
          <dgm:resizeHandles val="exact"/>
        </dgm:presLayoutVars>
      </dgm:prSet>
      <dgm:spPr/>
    </dgm:pt>
    <dgm:pt modelId="{BDE48674-623E-46BA-92C2-906F20DD7FAD}" type="pres">
      <dgm:prSet presAssocID="{1F469406-C4BA-476C-8F1B-7D28882BF4D9}" presName="Name8" presStyleCnt="0"/>
      <dgm:spPr/>
    </dgm:pt>
    <dgm:pt modelId="{F9CCE26A-8FD1-428F-B6F9-920E9A607A2C}" type="pres">
      <dgm:prSet presAssocID="{1F469406-C4BA-476C-8F1B-7D28882BF4D9}" presName="level" presStyleLbl="node1" presStyleIdx="0" presStyleCnt="7">
        <dgm:presLayoutVars>
          <dgm:chMax val="1"/>
          <dgm:bulletEnabled val="1"/>
        </dgm:presLayoutVars>
      </dgm:prSet>
      <dgm:spPr/>
      <dgm:t>
        <a:bodyPr/>
        <a:lstStyle/>
        <a:p>
          <a:endParaRPr lang="en-US"/>
        </a:p>
      </dgm:t>
    </dgm:pt>
    <dgm:pt modelId="{F769F793-A0A8-4D23-B283-F5F6CAD37C95}" type="pres">
      <dgm:prSet presAssocID="{1F469406-C4BA-476C-8F1B-7D28882BF4D9}" presName="levelTx" presStyleLbl="revTx" presStyleIdx="0" presStyleCnt="0">
        <dgm:presLayoutVars>
          <dgm:chMax val="1"/>
          <dgm:bulletEnabled val="1"/>
        </dgm:presLayoutVars>
      </dgm:prSet>
      <dgm:spPr/>
      <dgm:t>
        <a:bodyPr/>
        <a:lstStyle/>
        <a:p>
          <a:endParaRPr lang="en-US"/>
        </a:p>
      </dgm:t>
    </dgm:pt>
    <dgm:pt modelId="{4C9F8F35-A9F1-4E09-8A10-97FA53E8BF0A}" type="pres">
      <dgm:prSet presAssocID="{8FE60488-ACF9-45E7-B7BD-5B2E524C895F}" presName="Name8" presStyleCnt="0"/>
      <dgm:spPr/>
    </dgm:pt>
    <dgm:pt modelId="{2A43F87C-F749-4712-B67A-7631C2584B3D}" type="pres">
      <dgm:prSet presAssocID="{8FE60488-ACF9-45E7-B7BD-5B2E524C895F}" presName="level" presStyleLbl="node1" presStyleIdx="1" presStyleCnt="7">
        <dgm:presLayoutVars>
          <dgm:chMax val="1"/>
          <dgm:bulletEnabled val="1"/>
        </dgm:presLayoutVars>
      </dgm:prSet>
      <dgm:spPr/>
      <dgm:t>
        <a:bodyPr/>
        <a:lstStyle/>
        <a:p>
          <a:endParaRPr lang="en-US"/>
        </a:p>
      </dgm:t>
    </dgm:pt>
    <dgm:pt modelId="{5654BAC0-695B-4777-8638-ACFEA7F7B267}" type="pres">
      <dgm:prSet presAssocID="{8FE60488-ACF9-45E7-B7BD-5B2E524C895F}" presName="levelTx" presStyleLbl="revTx" presStyleIdx="0" presStyleCnt="0">
        <dgm:presLayoutVars>
          <dgm:chMax val="1"/>
          <dgm:bulletEnabled val="1"/>
        </dgm:presLayoutVars>
      </dgm:prSet>
      <dgm:spPr/>
      <dgm:t>
        <a:bodyPr/>
        <a:lstStyle/>
        <a:p>
          <a:endParaRPr lang="en-US"/>
        </a:p>
      </dgm:t>
    </dgm:pt>
    <dgm:pt modelId="{4B37F034-12CC-4ECB-9E71-2F4F017AE0A0}" type="pres">
      <dgm:prSet presAssocID="{5F804600-8C59-43E0-8A27-03B1FA94873A}" presName="Name8" presStyleCnt="0"/>
      <dgm:spPr/>
    </dgm:pt>
    <dgm:pt modelId="{DEECCD46-89EF-48BB-B79A-370F4DAD0CBE}" type="pres">
      <dgm:prSet presAssocID="{5F804600-8C59-43E0-8A27-03B1FA94873A}" presName="level" presStyleLbl="node1" presStyleIdx="2" presStyleCnt="7">
        <dgm:presLayoutVars>
          <dgm:chMax val="1"/>
          <dgm:bulletEnabled val="1"/>
        </dgm:presLayoutVars>
      </dgm:prSet>
      <dgm:spPr/>
      <dgm:t>
        <a:bodyPr/>
        <a:lstStyle/>
        <a:p>
          <a:endParaRPr lang="en-US"/>
        </a:p>
      </dgm:t>
    </dgm:pt>
    <dgm:pt modelId="{EDD9CA6A-E3E5-4A9D-ADFA-223BA446B778}" type="pres">
      <dgm:prSet presAssocID="{5F804600-8C59-43E0-8A27-03B1FA94873A}" presName="levelTx" presStyleLbl="revTx" presStyleIdx="0" presStyleCnt="0">
        <dgm:presLayoutVars>
          <dgm:chMax val="1"/>
          <dgm:bulletEnabled val="1"/>
        </dgm:presLayoutVars>
      </dgm:prSet>
      <dgm:spPr/>
      <dgm:t>
        <a:bodyPr/>
        <a:lstStyle/>
        <a:p>
          <a:endParaRPr lang="en-US"/>
        </a:p>
      </dgm:t>
    </dgm:pt>
    <dgm:pt modelId="{2F84A41A-734B-4092-BAB8-46FBB2072219}" type="pres">
      <dgm:prSet presAssocID="{B90232B0-D6B1-4B8A-B84C-77FEFEA4A062}" presName="Name8" presStyleCnt="0"/>
      <dgm:spPr/>
    </dgm:pt>
    <dgm:pt modelId="{3AB0D451-D91F-47DD-8AE5-23CF03D67DED}" type="pres">
      <dgm:prSet presAssocID="{B90232B0-D6B1-4B8A-B84C-77FEFEA4A062}" presName="level" presStyleLbl="node1" presStyleIdx="3" presStyleCnt="7">
        <dgm:presLayoutVars>
          <dgm:chMax val="1"/>
          <dgm:bulletEnabled val="1"/>
        </dgm:presLayoutVars>
      </dgm:prSet>
      <dgm:spPr/>
      <dgm:t>
        <a:bodyPr/>
        <a:lstStyle/>
        <a:p>
          <a:endParaRPr lang="en-US"/>
        </a:p>
      </dgm:t>
    </dgm:pt>
    <dgm:pt modelId="{D6AC2B63-0F43-45D0-BB24-3BB9D1CA18C2}" type="pres">
      <dgm:prSet presAssocID="{B90232B0-D6B1-4B8A-B84C-77FEFEA4A062}" presName="levelTx" presStyleLbl="revTx" presStyleIdx="0" presStyleCnt="0">
        <dgm:presLayoutVars>
          <dgm:chMax val="1"/>
          <dgm:bulletEnabled val="1"/>
        </dgm:presLayoutVars>
      </dgm:prSet>
      <dgm:spPr/>
      <dgm:t>
        <a:bodyPr/>
        <a:lstStyle/>
        <a:p>
          <a:endParaRPr lang="en-US"/>
        </a:p>
      </dgm:t>
    </dgm:pt>
    <dgm:pt modelId="{851CD4F1-EF7C-4CC1-BD00-C871C906BB47}" type="pres">
      <dgm:prSet presAssocID="{9C531586-EBB5-4B6C-8C1A-B04E705269B3}" presName="Name8" presStyleCnt="0"/>
      <dgm:spPr/>
    </dgm:pt>
    <dgm:pt modelId="{5EC12E3F-EEEF-434A-9FFE-383F79DCCCA7}" type="pres">
      <dgm:prSet presAssocID="{9C531586-EBB5-4B6C-8C1A-B04E705269B3}" presName="level" presStyleLbl="node1" presStyleIdx="4" presStyleCnt="7">
        <dgm:presLayoutVars>
          <dgm:chMax val="1"/>
          <dgm:bulletEnabled val="1"/>
        </dgm:presLayoutVars>
      </dgm:prSet>
      <dgm:spPr/>
      <dgm:t>
        <a:bodyPr/>
        <a:lstStyle/>
        <a:p>
          <a:endParaRPr lang="en-US"/>
        </a:p>
      </dgm:t>
    </dgm:pt>
    <dgm:pt modelId="{89D455C4-EEAB-4922-A6F4-E7156051B7DF}" type="pres">
      <dgm:prSet presAssocID="{9C531586-EBB5-4B6C-8C1A-B04E705269B3}" presName="levelTx" presStyleLbl="revTx" presStyleIdx="0" presStyleCnt="0">
        <dgm:presLayoutVars>
          <dgm:chMax val="1"/>
          <dgm:bulletEnabled val="1"/>
        </dgm:presLayoutVars>
      </dgm:prSet>
      <dgm:spPr/>
      <dgm:t>
        <a:bodyPr/>
        <a:lstStyle/>
        <a:p>
          <a:endParaRPr lang="en-US"/>
        </a:p>
      </dgm:t>
    </dgm:pt>
    <dgm:pt modelId="{317319C1-B786-4A2B-86BB-14A2D63ECF69}" type="pres">
      <dgm:prSet presAssocID="{084C1829-B0EA-4ED1-AF5A-E126BC08B0FF}" presName="Name8" presStyleCnt="0"/>
      <dgm:spPr/>
    </dgm:pt>
    <dgm:pt modelId="{6392469E-C45E-44C1-9BB5-C2A5FDB500F5}" type="pres">
      <dgm:prSet presAssocID="{084C1829-B0EA-4ED1-AF5A-E126BC08B0FF}" presName="level" presStyleLbl="node1" presStyleIdx="5" presStyleCnt="7">
        <dgm:presLayoutVars>
          <dgm:chMax val="1"/>
          <dgm:bulletEnabled val="1"/>
        </dgm:presLayoutVars>
      </dgm:prSet>
      <dgm:spPr/>
      <dgm:t>
        <a:bodyPr/>
        <a:lstStyle/>
        <a:p>
          <a:endParaRPr lang="en-US"/>
        </a:p>
      </dgm:t>
    </dgm:pt>
    <dgm:pt modelId="{96565FCB-D2C9-4FFD-9588-F03AD9A5301F}" type="pres">
      <dgm:prSet presAssocID="{084C1829-B0EA-4ED1-AF5A-E126BC08B0FF}" presName="levelTx" presStyleLbl="revTx" presStyleIdx="0" presStyleCnt="0">
        <dgm:presLayoutVars>
          <dgm:chMax val="1"/>
          <dgm:bulletEnabled val="1"/>
        </dgm:presLayoutVars>
      </dgm:prSet>
      <dgm:spPr/>
      <dgm:t>
        <a:bodyPr/>
        <a:lstStyle/>
        <a:p>
          <a:endParaRPr lang="en-US"/>
        </a:p>
      </dgm:t>
    </dgm:pt>
    <dgm:pt modelId="{87F70282-9F5C-47DF-BF02-9F36E7995530}" type="pres">
      <dgm:prSet presAssocID="{EF4EAA52-9A1A-45A5-ABE7-8C16EE172B01}" presName="Name8" presStyleCnt="0"/>
      <dgm:spPr/>
    </dgm:pt>
    <dgm:pt modelId="{42F9B0AE-5BCB-41DC-AE6C-631F9F26A398}" type="pres">
      <dgm:prSet presAssocID="{EF4EAA52-9A1A-45A5-ABE7-8C16EE172B01}" presName="level" presStyleLbl="node1" presStyleIdx="6" presStyleCnt="7">
        <dgm:presLayoutVars>
          <dgm:chMax val="1"/>
          <dgm:bulletEnabled val="1"/>
        </dgm:presLayoutVars>
      </dgm:prSet>
      <dgm:spPr/>
      <dgm:t>
        <a:bodyPr/>
        <a:lstStyle/>
        <a:p>
          <a:endParaRPr lang="en-US"/>
        </a:p>
      </dgm:t>
    </dgm:pt>
    <dgm:pt modelId="{4D1AF4CF-6954-4650-AB9C-3E2E52897859}" type="pres">
      <dgm:prSet presAssocID="{EF4EAA52-9A1A-45A5-ABE7-8C16EE172B01}" presName="levelTx" presStyleLbl="revTx" presStyleIdx="0" presStyleCnt="0">
        <dgm:presLayoutVars>
          <dgm:chMax val="1"/>
          <dgm:bulletEnabled val="1"/>
        </dgm:presLayoutVars>
      </dgm:prSet>
      <dgm:spPr/>
      <dgm:t>
        <a:bodyPr/>
        <a:lstStyle/>
        <a:p>
          <a:endParaRPr lang="en-US"/>
        </a:p>
      </dgm:t>
    </dgm:pt>
  </dgm:ptLst>
  <dgm:cxnLst>
    <dgm:cxn modelId="{8BDCBA02-4906-44C7-B874-D64A4DD43D5A}" type="presOf" srcId="{EF4EAA52-9A1A-45A5-ABE7-8C16EE172B01}" destId="{4D1AF4CF-6954-4650-AB9C-3E2E52897859}" srcOrd="1" destOrd="0" presId="urn:microsoft.com/office/officeart/2005/8/layout/pyramid3"/>
    <dgm:cxn modelId="{72BC8FE9-400F-41A3-976C-C2D8ACF74D11}" type="presOf" srcId="{5F804600-8C59-43E0-8A27-03B1FA94873A}" destId="{EDD9CA6A-E3E5-4A9D-ADFA-223BA446B778}" srcOrd="1" destOrd="0" presId="urn:microsoft.com/office/officeart/2005/8/layout/pyramid3"/>
    <dgm:cxn modelId="{7A3ED6A9-3811-4888-B992-610F03DFF6E9}" srcId="{A3665599-80DA-4293-8083-4904CCC0FA5A}" destId="{EF4EAA52-9A1A-45A5-ABE7-8C16EE172B01}" srcOrd="6" destOrd="0" parTransId="{8A6FA9CC-5890-4FB7-B684-49D5B04E3021}" sibTransId="{96E9CBAF-6648-4FEE-9274-344600AA2368}"/>
    <dgm:cxn modelId="{D1895359-9C60-4157-A1D6-571AB06DED93}" type="presOf" srcId="{1F469406-C4BA-476C-8F1B-7D28882BF4D9}" destId="{F9CCE26A-8FD1-428F-B6F9-920E9A607A2C}" srcOrd="0" destOrd="0" presId="urn:microsoft.com/office/officeart/2005/8/layout/pyramid3"/>
    <dgm:cxn modelId="{681D8123-5E15-4007-873D-60467D925419}" srcId="{A3665599-80DA-4293-8083-4904CCC0FA5A}" destId="{8FE60488-ACF9-45E7-B7BD-5B2E524C895F}" srcOrd="1" destOrd="0" parTransId="{4F9333C2-E577-470B-ABB9-4C83B4DA2F6E}" sibTransId="{FCFF7084-4914-4ABF-B28A-0874B1B881C3}"/>
    <dgm:cxn modelId="{82DA33BF-5D4C-4A59-85F9-167613279AD0}" srcId="{A3665599-80DA-4293-8083-4904CCC0FA5A}" destId="{5F804600-8C59-43E0-8A27-03B1FA94873A}" srcOrd="2" destOrd="0" parTransId="{D7843F24-4035-4AC7-B7A5-EB5ED931ABC2}" sibTransId="{43219C62-3989-4050-B64A-6A5CAB542C5B}"/>
    <dgm:cxn modelId="{F7C7F75B-6F30-4D07-81CD-1D01F8FDC8DF}" srcId="{A3665599-80DA-4293-8083-4904CCC0FA5A}" destId="{084C1829-B0EA-4ED1-AF5A-E126BC08B0FF}" srcOrd="5" destOrd="0" parTransId="{5B07BA90-F561-4431-A0E0-218FCF8CC354}" sibTransId="{599CDDE3-6B54-4D54-83E7-D77C2DC83A7A}"/>
    <dgm:cxn modelId="{CEC21DA5-0219-448D-879E-FACBE9D8C8F0}" type="presOf" srcId="{9C531586-EBB5-4B6C-8C1A-B04E705269B3}" destId="{89D455C4-EEAB-4922-A6F4-E7156051B7DF}" srcOrd="1" destOrd="0" presId="urn:microsoft.com/office/officeart/2005/8/layout/pyramid3"/>
    <dgm:cxn modelId="{A5894B4A-4789-432F-8DEC-E701A8ABA271}" type="presOf" srcId="{9C531586-EBB5-4B6C-8C1A-B04E705269B3}" destId="{5EC12E3F-EEEF-434A-9FFE-383F79DCCCA7}" srcOrd="0" destOrd="0" presId="urn:microsoft.com/office/officeart/2005/8/layout/pyramid3"/>
    <dgm:cxn modelId="{D134F041-4A4D-407B-B866-B5CED7DF3C83}" type="presOf" srcId="{B90232B0-D6B1-4B8A-B84C-77FEFEA4A062}" destId="{3AB0D451-D91F-47DD-8AE5-23CF03D67DED}" srcOrd="0" destOrd="0" presId="urn:microsoft.com/office/officeart/2005/8/layout/pyramid3"/>
    <dgm:cxn modelId="{C02FD8F6-2C75-4A8C-9BD6-68396FC6BF73}" srcId="{A3665599-80DA-4293-8083-4904CCC0FA5A}" destId="{9C531586-EBB5-4B6C-8C1A-B04E705269B3}" srcOrd="4" destOrd="0" parTransId="{FD5F0F96-964D-4669-9F2A-A7BA092150D9}" sibTransId="{6BE1FE17-892D-4DC7-B7F0-7A866254CE68}"/>
    <dgm:cxn modelId="{2B08CD86-E4B8-4CFB-B172-C3079C34AF0F}" type="presOf" srcId="{5F804600-8C59-43E0-8A27-03B1FA94873A}" destId="{DEECCD46-89EF-48BB-B79A-370F4DAD0CBE}" srcOrd="0" destOrd="0" presId="urn:microsoft.com/office/officeart/2005/8/layout/pyramid3"/>
    <dgm:cxn modelId="{5AA95B1B-BABD-4F71-A374-F48F9B652E07}" type="presOf" srcId="{A3665599-80DA-4293-8083-4904CCC0FA5A}" destId="{D78B0C21-0B2E-4F4E-839F-077A2FDBA4C3}" srcOrd="0" destOrd="0" presId="urn:microsoft.com/office/officeart/2005/8/layout/pyramid3"/>
    <dgm:cxn modelId="{08845AD5-2043-4D7D-A36D-6E33F6D8A1DC}" srcId="{A3665599-80DA-4293-8083-4904CCC0FA5A}" destId="{1F469406-C4BA-476C-8F1B-7D28882BF4D9}" srcOrd="0" destOrd="0" parTransId="{3B93E2F6-5568-4B92-86F5-A61D1A9D26AA}" sibTransId="{459A28C9-5859-4719-8C3D-5E07486E1A8D}"/>
    <dgm:cxn modelId="{4D63E841-C72B-4C28-A1AE-65D41B9823A4}" srcId="{A3665599-80DA-4293-8083-4904CCC0FA5A}" destId="{B90232B0-D6B1-4B8A-B84C-77FEFEA4A062}" srcOrd="3" destOrd="0" parTransId="{E612E6D8-3BB4-4EBD-BB38-D63024451D8E}" sibTransId="{295AE6A9-BE1D-4CEA-924C-503AF0012705}"/>
    <dgm:cxn modelId="{718B6FA6-B854-4DAA-941E-2E75F5EACDF1}" type="presOf" srcId="{084C1829-B0EA-4ED1-AF5A-E126BC08B0FF}" destId="{96565FCB-D2C9-4FFD-9588-F03AD9A5301F}" srcOrd="1" destOrd="0" presId="urn:microsoft.com/office/officeart/2005/8/layout/pyramid3"/>
    <dgm:cxn modelId="{34BC4E41-8F05-464C-9127-0EBCE1AA20CA}" type="presOf" srcId="{EF4EAA52-9A1A-45A5-ABE7-8C16EE172B01}" destId="{42F9B0AE-5BCB-41DC-AE6C-631F9F26A398}" srcOrd="0" destOrd="0" presId="urn:microsoft.com/office/officeart/2005/8/layout/pyramid3"/>
    <dgm:cxn modelId="{49995481-56D4-4DAC-90A6-576F1EC2D6D9}" type="presOf" srcId="{1F469406-C4BA-476C-8F1B-7D28882BF4D9}" destId="{F769F793-A0A8-4D23-B283-F5F6CAD37C95}" srcOrd="1" destOrd="0" presId="urn:microsoft.com/office/officeart/2005/8/layout/pyramid3"/>
    <dgm:cxn modelId="{4A2EA906-F8DF-4F00-A42D-0BB0B55FB355}" type="presOf" srcId="{B90232B0-D6B1-4B8A-B84C-77FEFEA4A062}" destId="{D6AC2B63-0F43-45D0-BB24-3BB9D1CA18C2}" srcOrd="1" destOrd="0" presId="urn:microsoft.com/office/officeart/2005/8/layout/pyramid3"/>
    <dgm:cxn modelId="{D30E71AC-5D3C-449E-9B0E-FFCCA72E335C}" type="presOf" srcId="{8FE60488-ACF9-45E7-B7BD-5B2E524C895F}" destId="{5654BAC0-695B-4777-8638-ACFEA7F7B267}" srcOrd="1" destOrd="0" presId="urn:microsoft.com/office/officeart/2005/8/layout/pyramid3"/>
    <dgm:cxn modelId="{1334ADF0-FEF8-4834-BB2A-E264A4C2D005}" type="presOf" srcId="{8FE60488-ACF9-45E7-B7BD-5B2E524C895F}" destId="{2A43F87C-F749-4712-B67A-7631C2584B3D}" srcOrd="0" destOrd="0" presId="urn:microsoft.com/office/officeart/2005/8/layout/pyramid3"/>
    <dgm:cxn modelId="{76876B65-5B5E-47DA-8B54-D75FEEBD9781}" type="presOf" srcId="{084C1829-B0EA-4ED1-AF5A-E126BC08B0FF}" destId="{6392469E-C45E-44C1-9BB5-C2A5FDB500F5}" srcOrd="0" destOrd="0" presId="urn:microsoft.com/office/officeart/2005/8/layout/pyramid3"/>
    <dgm:cxn modelId="{682A166F-84EC-45EA-B756-B7DBFD4DB104}" type="presParOf" srcId="{D78B0C21-0B2E-4F4E-839F-077A2FDBA4C3}" destId="{BDE48674-623E-46BA-92C2-906F20DD7FAD}" srcOrd="0" destOrd="0" presId="urn:microsoft.com/office/officeart/2005/8/layout/pyramid3"/>
    <dgm:cxn modelId="{D775A4B2-076B-4CFB-A212-297080BFF9A8}" type="presParOf" srcId="{BDE48674-623E-46BA-92C2-906F20DD7FAD}" destId="{F9CCE26A-8FD1-428F-B6F9-920E9A607A2C}" srcOrd="0" destOrd="0" presId="urn:microsoft.com/office/officeart/2005/8/layout/pyramid3"/>
    <dgm:cxn modelId="{86106BFA-E894-4E2B-8A99-5B697B288849}" type="presParOf" srcId="{BDE48674-623E-46BA-92C2-906F20DD7FAD}" destId="{F769F793-A0A8-4D23-B283-F5F6CAD37C95}" srcOrd="1" destOrd="0" presId="urn:microsoft.com/office/officeart/2005/8/layout/pyramid3"/>
    <dgm:cxn modelId="{CD83B5DF-8020-4120-A5DD-4C2F60C1EE62}" type="presParOf" srcId="{D78B0C21-0B2E-4F4E-839F-077A2FDBA4C3}" destId="{4C9F8F35-A9F1-4E09-8A10-97FA53E8BF0A}" srcOrd="1" destOrd="0" presId="urn:microsoft.com/office/officeart/2005/8/layout/pyramid3"/>
    <dgm:cxn modelId="{AF04046C-5E19-429B-BC4E-24B231484FDA}" type="presParOf" srcId="{4C9F8F35-A9F1-4E09-8A10-97FA53E8BF0A}" destId="{2A43F87C-F749-4712-B67A-7631C2584B3D}" srcOrd="0" destOrd="0" presId="urn:microsoft.com/office/officeart/2005/8/layout/pyramid3"/>
    <dgm:cxn modelId="{7CA9A513-F849-4C9F-9960-C4EDDE24964A}" type="presParOf" srcId="{4C9F8F35-A9F1-4E09-8A10-97FA53E8BF0A}" destId="{5654BAC0-695B-4777-8638-ACFEA7F7B267}" srcOrd="1" destOrd="0" presId="urn:microsoft.com/office/officeart/2005/8/layout/pyramid3"/>
    <dgm:cxn modelId="{0A8C87FD-C33A-491D-99EC-17E8E0ED8087}" type="presParOf" srcId="{D78B0C21-0B2E-4F4E-839F-077A2FDBA4C3}" destId="{4B37F034-12CC-4ECB-9E71-2F4F017AE0A0}" srcOrd="2" destOrd="0" presId="urn:microsoft.com/office/officeart/2005/8/layout/pyramid3"/>
    <dgm:cxn modelId="{A5C29A34-6D56-4A8D-8A79-524106FAFC3A}" type="presParOf" srcId="{4B37F034-12CC-4ECB-9E71-2F4F017AE0A0}" destId="{DEECCD46-89EF-48BB-B79A-370F4DAD0CBE}" srcOrd="0" destOrd="0" presId="urn:microsoft.com/office/officeart/2005/8/layout/pyramid3"/>
    <dgm:cxn modelId="{7889A117-6EE1-4271-946E-7E3D015D96AB}" type="presParOf" srcId="{4B37F034-12CC-4ECB-9E71-2F4F017AE0A0}" destId="{EDD9CA6A-E3E5-4A9D-ADFA-223BA446B778}" srcOrd="1" destOrd="0" presId="urn:microsoft.com/office/officeart/2005/8/layout/pyramid3"/>
    <dgm:cxn modelId="{5D9E1206-B7C0-49DC-AB56-6D86FA27FC54}" type="presParOf" srcId="{D78B0C21-0B2E-4F4E-839F-077A2FDBA4C3}" destId="{2F84A41A-734B-4092-BAB8-46FBB2072219}" srcOrd="3" destOrd="0" presId="urn:microsoft.com/office/officeart/2005/8/layout/pyramid3"/>
    <dgm:cxn modelId="{87E0812A-71AF-440B-9670-9C6E7D44F986}" type="presParOf" srcId="{2F84A41A-734B-4092-BAB8-46FBB2072219}" destId="{3AB0D451-D91F-47DD-8AE5-23CF03D67DED}" srcOrd="0" destOrd="0" presId="urn:microsoft.com/office/officeart/2005/8/layout/pyramid3"/>
    <dgm:cxn modelId="{2FB98740-5415-4DE5-ACCF-C25A612FB620}" type="presParOf" srcId="{2F84A41A-734B-4092-BAB8-46FBB2072219}" destId="{D6AC2B63-0F43-45D0-BB24-3BB9D1CA18C2}" srcOrd="1" destOrd="0" presId="urn:microsoft.com/office/officeart/2005/8/layout/pyramid3"/>
    <dgm:cxn modelId="{A951FFB7-33FD-4E30-AF19-7697BFE91AAA}" type="presParOf" srcId="{D78B0C21-0B2E-4F4E-839F-077A2FDBA4C3}" destId="{851CD4F1-EF7C-4CC1-BD00-C871C906BB47}" srcOrd="4" destOrd="0" presId="urn:microsoft.com/office/officeart/2005/8/layout/pyramid3"/>
    <dgm:cxn modelId="{DB6E71F2-9AEB-426A-8B9C-0EAF16EFF859}" type="presParOf" srcId="{851CD4F1-EF7C-4CC1-BD00-C871C906BB47}" destId="{5EC12E3F-EEEF-434A-9FFE-383F79DCCCA7}" srcOrd="0" destOrd="0" presId="urn:microsoft.com/office/officeart/2005/8/layout/pyramid3"/>
    <dgm:cxn modelId="{7CACB220-9533-462B-8538-D8053CF01E77}" type="presParOf" srcId="{851CD4F1-EF7C-4CC1-BD00-C871C906BB47}" destId="{89D455C4-EEAB-4922-A6F4-E7156051B7DF}" srcOrd="1" destOrd="0" presId="urn:microsoft.com/office/officeart/2005/8/layout/pyramid3"/>
    <dgm:cxn modelId="{26EB5F82-2488-48B0-91F8-2D2280B9B204}" type="presParOf" srcId="{D78B0C21-0B2E-4F4E-839F-077A2FDBA4C3}" destId="{317319C1-B786-4A2B-86BB-14A2D63ECF69}" srcOrd="5" destOrd="0" presId="urn:microsoft.com/office/officeart/2005/8/layout/pyramid3"/>
    <dgm:cxn modelId="{FDF4DA09-09C0-4940-8393-A3E993F59914}" type="presParOf" srcId="{317319C1-B786-4A2B-86BB-14A2D63ECF69}" destId="{6392469E-C45E-44C1-9BB5-C2A5FDB500F5}" srcOrd="0" destOrd="0" presId="urn:microsoft.com/office/officeart/2005/8/layout/pyramid3"/>
    <dgm:cxn modelId="{76064680-037B-44C5-B2CB-C545C14E571D}" type="presParOf" srcId="{317319C1-B786-4A2B-86BB-14A2D63ECF69}" destId="{96565FCB-D2C9-4FFD-9588-F03AD9A5301F}" srcOrd="1" destOrd="0" presId="urn:microsoft.com/office/officeart/2005/8/layout/pyramid3"/>
    <dgm:cxn modelId="{CC965BBA-600E-4ED5-ACD1-3B2433897E8E}" type="presParOf" srcId="{D78B0C21-0B2E-4F4E-839F-077A2FDBA4C3}" destId="{87F70282-9F5C-47DF-BF02-9F36E7995530}" srcOrd="6" destOrd="0" presId="urn:microsoft.com/office/officeart/2005/8/layout/pyramid3"/>
    <dgm:cxn modelId="{73412DC0-C0DD-4D91-9316-BA5884D37965}" type="presParOf" srcId="{87F70282-9F5C-47DF-BF02-9F36E7995530}" destId="{42F9B0AE-5BCB-41DC-AE6C-631F9F26A398}" srcOrd="0" destOrd="0" presId="urn:microsoft.com/office/officeart/2005/8/layout/pyramid3"/>
    <dgm:cxn modelId="{9EFD7446-6232-4C87-9C8A-87BF5257D757}" type="presParOf" srcId="{87F70282-9F5C-47DF-BF02-9F36E7995530}" destId="{4D1AF4CF-6954-4650-AB9C-3E2E52897859}" srcOrd="1" destOrd="0" presId="urn:microsoft.com/office/officeart/2005/8/layout/pyramid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CE26A-8FD1-428F-B6F9-920E9A607A2C}">
      <dsp:nvSpPr>
        <dsp:cNvPr id="0" name=""/>
        <dsp:cNvSpPr/>
      </dsp:nvSpPr>
      <dsp:spPr>
        <a:xfrm rot="10800000">
          <a:off x="0" y="0"/>
          <a:ext cx="6096000" cy="580571"/>
        </a:xfrm>
        <a:prstGeom prst="trapezoid">
          <a:avLst>
            <a:gd name="adj" fmla="val 75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Times New Roman" pitchFamily="18" charset="0"/>
            <a:cs typeface="Times New Roman" pitchFamily="18" charset="0"/>
          </a:endParaRPr>
        </a:p>
      </dsp:txBody>
      <dsp:txXfrm rot="-10800000">
        <a:off x="1066799" y="0"/>
        <a:ext cx="3962400" cy="580571"/>
      </dsp:txXfrm>
    </dsp:sp>
    <dsp:sp modelId="{2A43F87C-F749-4712-B67A-7631C2584B3D}">
      <dsp:nvSpPr>
        <dsp:cNvPr id="0" name=""/>
        <dsp:cNvSpPr/>
      </dsp:nvSpPr>
      <dsp:spPr>
        <a:xfrm rot="10800000">
          <a:off x="435428" y="580571"/>
          <a:ext cx="5225142" cy="580571"/>
        </a:xfrm>
        <a:prstGeom prst="trapezoid">
          <a:avLst>
            <a:gd name="adj" fmla="val 75000"/>
          </a:avLst>
        </a:prstGeom>
        <a:solidFill>
          <a:schemeClr val="accent1">
            <a:alpha val="90000"/>
            <a:hueOff val="0"/>
            <a:satOff val="0"/>
            <a:lumOff val="0"/>
            <a:alphaOff val="-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Times New Roman" pitchFamily="18" charset="0"/>
            <a:cs typeface="Times New Roman" pitchFamily="18" charset="0"/>
          </a:endParaRPr>
        </a:p>
      </dsp:txBody>
      <dsp:txXfrm rot="-10800000">
        <a:off x="1349828" y="580571"/>
        <a:ext cx="3396342" cy="580571"/>
      </dsp:txXfrm>
    </dsp:sp>
    <dsp:sp modelId="{DEECCD46-89EF-48BB-B79A-370F4DAD0CBE}">
      <dsp:nvSpPr>
        <dsp:cNvPr id="0" name=""/>
        <dsp:cNvSpPr/>
      </dsp:nvSpPr>
      <dsp:spPr>
        <a:xfrm rot="10800000">
          <a:off x="870857" y="1161142"/>
          <a:ext cx="4354285" cy="580571"/>
        </a:xfrm>
        <a:prstGeom prst="trapezoid">
          <a:avLst>
            <a:gd name="adj" fmla="val 75000"/>
          </a:avLst>
        </a:prstGeom>
        <a:solidFill>
          <a:schemeClr val="accent1">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Times New Roman" pitchFamily="18" charset="0"/>
            <a:cs typeface="Times New Roman" pitchFamily="18" charset="0"/>
          </a:endParaRPr>
        </a:p>
      </dsp:txBody>
      <dsp:txXfrm rot="-10800000">
        <a:off x="1632857" y="1161142"/>
        <a:ext cx="2830285" cy="580571"/>
      </dsp:txXfrm>
    </dsp:sp>
    <dsp:sp modelId="{3AB0D451-D91F-47DD-8AE5-23CF03D67DED}">
      <dsp:nvSpPr>
        <dsp:cNvPr id="0" name=""/>
        <dsp:cNvSpPr/>
      </dsp:nvSpPr>
      <dsp:spPr>
        <a:xfrm rot="10800000">
          <a:off x="1306285" y="1741714"/>
          <a:ext cx="3483428" cy="580571"/>
        </a:xfrm>
        <a:prstGeom prst="trapezoid">
          <a:avLst>
            <a:gd name="adj" fmla="val 75000"/>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Times New Roman" pitchFamily="18" charset="0"/>
            <a:cs typeface="Times New Roman" pitchFamily="18" charset="0"/>
          </a:endParaRPr>
        </a:p>
      </dsp:txBody>
      <dsp:txXfrm rot="-10800000">
        <a:off x="1915885" y="1741714"/>
        <a:ext cx="2264228" cy="580571"/>
      </dsp:txXfrm>
    </dsp:sp>
    <dsp:sp modelId="{5EC12E3F-EEEF-434A-9FFE-383F79DCCCA7}">
      <dsp:nvSpPr>
        <dsp:cNvPr id="0" name=""/>
        <dsp:cNvSpPr/>
      </dsp:nvSpPr>
      <dsp:spPr>
        <a:xfrm rot="10800000">
          <a:off x="1741714" y="2322285"/>
          <a:ext cx="2612571" cy="580571"/>
        </a:xfrm>
        <a:prstGeom prst="trapezoid">
          <a:avLst>
            <a:gd name="adj" fmla="val 75000"/>
          </a:avLst>
        </a:prstGeom>
        <a:solidFill>
          <a:schemeClr val="accent1">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Times New Roman" pitchFamily="18" charset="0"/>
            <a:cs typeface="Times New Roman" pitchFamily="18" charset="0"/>
          </a:endParaRPr>
        </a:p>
      </dsp:txBody>
      <dsp:txXfrm rot="-10800000">
        <a:off x="2198914" y="2322285"/>
        <a:ext cx="1698171" cy="580571"/>
      </dsp:txXfrm>
    </dsp:sp>
    <dsp:sp modelId="{6392469E-C45E-44C1-9BB5-C2A5FDB500F5}">
      <dsp:nvSpPr>
        <dsp:cNvPr id="0" name=""/>
        <dsp:cNvSpPr/>
      </dsp:nvSpPr>
      <dsp:spPr>
        <a:xfrm rot="10800000">
          <a:off x="2177142" y="2902857"/>
          <a:ext cx="1741714" cy="580571"/>
        </a:xfrm>
        <a:prstGeom prst="trapezoid">
          <a:avLst>
            <a:gd name="adj" fmla="val 75000"/>
          </a:avLst>
        </a:prstGeom>
        <a:solidFill>
          <a:schemeClr val="accent1">
            <a:alpha val="90000"/>
            <a:hueOff val="0"/>
            <a:satOff val="0"/>
            <a:lumOff val="0"/>
            <a:alphaOff val="-3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Times New Roman" pitchFamily="18" charset="0"/>
            <a:cs typeface="Times New Roman" pitchFamily="18" charset="0"/>
          </a:endParaRPr>
        </a:p>
      </dsp:txBody>
      <dsp:txXfrm rot="-10800000">
        <a:off x="2481942" y="2902857"/>
        <a:ext cx="1132114" cy="580571"/>
      </dsp:txXfrm>
    </dsp:sp>
    <dsp:sp modelId="{42F9B0AE-5BCB-41DC-AE6C-631F9F26A398}">
      <dsp:nvSpPr>
        <dsp:cNvPr id="0" name=""/>
        <dsp:cNvSpPr/>
      </dsp:nvSpPr>
      <dsp:spPr>
        <a:xfrm rot="10800000">
          <a:off x="2612571" y="3483428"/>
          <a:ext cx="870857" cy="580571"/>
        </a:xfrm>
        <a:prstGeom prst="trapezoid">
          <a:avLst>
            <a:gd name="adj" fmla="val 75000"/>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Times New Roman" pitchFamily="18" charset="0"/>
            <a:cs typeface="Times New Roman" pitchFamily="18" charset="0"/>
          </a:endParaRPr>
        </a:p>
      </dsp:txBody>
      <dsp:txXfrm rot="-10800000">
        <a:off x="2612571" y="3483428"/>
        <a:ext cx="870857" cy="5805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CE26A-8FD1-428F-B6F9-920E9A607A2C}">
      <dsp:nvSpPr>
        <dsp:cNvPr id="0" name=""/>
        <dsp:cNvSpPr/>
      </dsp:nvSpPr>
      <dsp:spPr>
        <a:xfrm rot="10800000">
          <a:off x="0" y="0"/>
          <a:ext cx="6096000" cy="580571"/>
        </a:xfrm>
        <a:prstGeom prst="trapezoid">
          <a:avLst>
            <a:gd name="adj" fmla="val 75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Times New Roman" pitchFamily="18" charset="0"/>
            <a:cs typeface="Times New Roman" pitchFamily="18" charset="0"/>
          </a:endParaRPr>
        </a:p>
      </dsp:txBody>
      <dsp:txXfrm rot="-10800000">
        <a:off x="1066799" y="0"/>
        <a:ext cx="3962400" cy="580571"/>
      </dsp:txXfrm>
    </dsp:sp>
    <dsp:sp modelId="{2A43F87C-F749-4712-B67A-7631C2584B3D}">
      <dsp:nvSpPr>
        <dsp:cNvPr id="0" name=""/>
        <dsp:cNvSpPr/>
      </dsp:nvSpPr>
      <dsp:spPr>
        <a:xfrm rot="10800000">
          <a:off x="435428" y="580571"/>
          <a:ext cx="5225142" cy="580571"/>
        </a:xfrm>
        <a:prstGeom prst="trapezoid">
          <a:avLst>
            <a:gd name="adj" fmla="val 75000"/>
          </a:avLst>
        </a:prstGeom>
        <a:solidFill>
          <a:schemeClr val="accent1">
            <a:alpha val="90000"/>
            <a:hueOff val="0"/>
            <a:satOff val="0"/>
            <a:lumOff val="0"/>
            <a:alphaOff val="-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Times New Roman" pitchFamily="18" charset="0"/>
            <a:cs typeface="Times New Roman" pitchFamily="18" charset="0"/>
          </a:endParaRPr>
        </a:p>
      </dsp:txBody>
      <dsp:txXfrm rot="-10800000">
        <a:off x="1349828" y="580571"/>
        <a:ext cx="3396342" cy="580571"/>
      </dsp:txXfrm>
    </dsp:sp>
    <dsp:sp modelId="{DEECCD46-89EF-48BB-B79A-370F4DAD0CBE}">
      <dsp:nvSpPr>
        <dsp:cNvPr id="0" name=""/>
        <dsp:cNvSpPr/>
      </dsp:nvSpPr>
      <dsp:spPr>
        <a:xfrm rot="10800000">
          <a:off x="870857" y="1161142"/>
          <a:ext cx="4354285" cy="580571"/>
        </a:xfrm>
        <a:prstGeom prst="trapezoid">
          <a:avLst>
            <a:gd name="adj" fmla="val 75000"/>
          </a:avLst>
        </a:prstGeom>
        <a:solidFill>
          <a:schemeClr val="accent1">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Times New Roman" pitchFamily="18" charset="0"/>
            <a:cs typeface="Times New Roman" pitchFamily="18" charset="0"/>
          </a:endParaRPr>
        </a:p>
      </dsp:txBody>
      <dsp:txXfrm rot="-10800000">
        <a:off x="1632857" y="1161142"/>
        <a:ext cx="2830285" cy="580571"/>
      </dsp:txXfrm>
    </dsp:sp>
    <dsp:sp modelId="{3AB0D451-D91F-47DD-8AE5-23CF03D67DED}">
      <dsp:nvSpPr>
        <dsp:cNvPr id="0" name=""/>
        <dsp:cNvSpPr/>
      </dsp:nvSpPr>
      <dsp:spPr>
        <a:xfrm rot="10800000">
          <a:off x="1306285" y="1741714"/>
          <a:ext cx="3483428" cy="580571"/>
        </a:xfrm>
        <a:prstGeom prst="trapezoid">
          <a:avLst>
            <a:gd name="adj" fmla="val 75000"/>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Times New Roman" pitchFamily="18" charset="0"/>
            <a:cs typeface="Times New Roman" pitchFamily="18" charset="0"/>
          </a:endParaRPr>
        </a:p>
      </dsp:txBody>
      <dsp:txXfrm rot="-10800000">
        <a:off x="1915885" y="1741714"/>
        <a:ext cx="2264228" cy="580571"/>
      </dsp:txXfrm>
    </dsp:sp>
    <dsp:sp modelId="{5EC12E3F-EEEF-434A-9FFE-383F79DCCCA7}">
      <dsp:nvSpPr>
        <dsp:cNvPr id="0" name=""/>
        <dsp:cNvSpPr/>
      </dsp:nvSpPr>
      <dsp:spPr>
        <a:xfrm rot="10800000">
          <a:off x="1741714" y="2322285"/>
          <a:ext cx="2612571" cy="580571"/>
        </a:xfrm>
        <a:prstGeom prst="trapezoid">
          <a:avLst>
            <a:gd name="adj" fmla="val 75000"/>
          </a:avLst>
        </a:prstGeom>
        <a:solidFill>
          <a:schemeClr val="accent1">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Times New Roman" pitchFamily="18" charset="0"/>
            <a:cs typeface="Times New Roman" pitchFamily="18" charset="0"/>
          </a:endParaRPr>
        </a:p>
      </dsp:txBody>
      <dsp:txXfrm rot="-10800000">
        <a:off x="2198914" y="2322285"/>
        <a:ext cx="1698171" cy="580571"/>
      </dsp:txXfrm>
    </dsp:sp>
    <dsp:sp modelId="{6392469E-C45E-44C1-9BB5-C2A5FDB500F5}">
      <dsp:nvSpPr>
        <dsp:cNvPr id="0" name=""/>
        <dsp:cNvSpPr/>
      </dsp:nvSpPr>
      <dsp:spPr>
        <a:xfrm rot="10800000">
          <a:off x="2177142" y="2902857"/>
          <a:ext cx="1741714" cy="580571"/>
        </a:xfrm>
        <a:prstGeom prst="trapezoid">
          <a:avLst>
            <a:gd name="adj" fmla="val 75000"/>
          </a:avLst>
        </a:prstGeom>
        <a:solidFill>
          <a:schemeClr val="accent1">
            <a:alpha val="90000"/>
            <a:hueOff val="0"/>
            <a:satOff val="0"/>
            <a:lumOff val="0"/>
            <a:alphaOff val="-3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Times New Roman" pitchFamily="18" charset="0"/>
            <a:cs typeface="Times New Roman" pitchFamily="18" charset="0"/>
          </a:endParaRPr>
        </a:p>
      </dsp:txBody>
      <dsp:txXfrm rot="-10800000">
        <a:off x="2481942" y="2902857"/>
        <a:ext cx="1132114" cy="580571"/>
      </dsp:txXfrm>
    </dsp:sp>
    <dsp:sp modelId="{42F9B0AE-5BCB-41DC-AE6C-631F9F26A398}">
      <dsp:nvSpPr>
        <dsp:cNvPr id="0" name=""/>
        <dsp:cNvSpPr/>
      </dsp:nvSpPr>
      <dsp:spPr>
        <a:xfrm rot="10800000">
          <a:off x="2612571" y="3483428"/>
          <a:ext cx="870857" cy="580571"/>
        </a:xfrm>
        <a:prstGeom prst="trapezoid">
          <a:avLst>
            <a:gd name="adj" fmla="val 75000"/>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Times New Roman" pitchFamily="18" charset="0"/>
            <a:cs typeface="Times New Roman" pitchFamily="18" charset="0"/>
          </a:endParaRPr>
        </a:p>
      </dsp:txBody>
      <dsp:txXfrm rot="-10800000">
        <a:off x="2612571" y="3483428"/>
        <a:ext cx="870857" cy="5805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CE26A-8FD1-428F-B6F9-920E9A607A2C}">
      <dsp:nvSpPr>
        <dsp:cNvPr id="0" name=""/>
        <dsp:cNvSpPr/>
      </dsp:nvSpPr>
      <dsp:spPr>
        <a:xfrm rot="10800000">
          <a:off x="0" y="0"/>
          <a:ext cx="6096000" cy="580571"/>
        </a:xfrm>
        <a:prstGeom prst="trapezoid">
          <a:avLst>
            <a:gd name="adj" fmla="val 75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itchFamily="18" charset="0"/>
              <a:cs typeface="Times New Roman" pitchFamily="18" charset="0"/>
            </a:rPr>
            <a:t>Prevent Waste</a:t>
          </a:r>
          <a:endParaRPr lang="en-US" sz="1600" kern="1200" dirty="0">
            <a:latin typeface="Times New Roman" pitchFamily="18" charset="0"/>
            <a:cs typeface="Times New Roman" pitchFamily="18" charset="0"/>
          </a:endParaRPr>
        </a:p>
      </dsp:txBody>
      <dsp:txXfrm rot="-10800000">
        <a:off x="1066799" y="0"/>
        <a:ext cx="3962400" cy="580571"/>
      </dsp:txXfrm>
    </dsp:sp>
    <dsp:sp modelId="{2A43F87C-F749-4712-B67A-7631C2584B3D}">
      <dsp:nvSpPr>
        <dsp:cNvPr id="0" name=""/>
        <dsp:cNvSpPr/>
      </dsp:nvSpPr>
      <dsp:spPr>
        <a:xfrm rot="10800000">
          <a:off x="435428" y="580571"/>
          <a:ext cx="5225142" cy="580571"/>
        </a:xfrm>
        <a:prstGeom prst="trapezoid">
          <a:avLst>
            <a:gd name="adj" fmla="val 75000"/>
          </a:avLst>
        </a:prstGeom>
        <a:solidFill>
          <a:schemeClr val="accent1">
            <a:alpha val="90000"/>
            <a:hueOff val="0"/>
            <a:satOff val="0"/>
            <a:lumOff val="0"/>
            <a:alphaOff val="-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itchFamily="18" charset="0"/>
              <a:cs typeface="Times New Roman" pitchFamily="18" charset="0"/>
            </a:rPr>
            <a:t>Redistribute to people</a:t>
          </a:r>
          <a:endParaRPr lang="en-US" sz="1600" kern="1200" dirty="0">
            <a:latin typeface="Times New Roman" pitchFamily="18" charset="0"/>
            <a:cs typeface="Times New Roman" pitchFamily="18" charset="0"/>
          </a:endParaRPr>
        </a:p>
      </dsp:txBody>
      <dsp:txXfrm rot="-10800000">
        <a:off x="1349828" y="580571"/>
        <a:ext cx="3396342" cy="580571"/>
      </dsp:txXfrm>
    </dsp:sp>
    <dsp:sp modelId="{DEECCD46-89EF-48BB-B79A-370F4DAD0CBE}">
      <dsp:nvSpPr>
        <dsp:cNvPr id="0" name=""/>
        <dsp:cNvSpPr/>
      </dsp:nvSpPr>
      <dsp:spPr>
        <a:xfrm rot="10800000">
          <a:off x="870857" y="1161142"/>
          <a:ext cx="4354285" cy="580571"/>
        </a:xfrm>
        <a:prstGeom prst="trapezoid">
          <a:avLst>
            <a:gd name="adj" fmla="val 75000"/>
          </a:avLst>
        </a:prstGeom>
        <a:solidFill>
          <a:schemeClr val="accent1">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itchFamily="18" charset="0"/>
              <a:cs typeface="Times New Roman" pitchFamily="18" charset="0"/>
            </a:rPr>
            <a:t>Feed animals</a:t>
          </a:r>
          <a:endParaRPr lang="en-US" sz="1600" kern="1200" dirty="0">
            <a:latin typeface="Times New Roman" pitchFamily="18" charset="0"/>
            <a:cs typeface="Times New Roman" pitchFamily="18" charset="0"/>
          </a:endParaRPr>
        </a:p>
      </dsp:txBody>
      <dsp:txXfrm rot="-10800000">
        <a:off x="1632857" y="1161142"/>
        <a:ext cx="2830285" cy="580571"/>
      </dsp:txXfrm>
    </dsp:sp>
    <dsp:sp modelId="{3AB0D451-D91F-47DD-8AE5-23CF03D67DED}">
      <dsp:nvSpPr>
        <dsp:cNvPr id="0" name=""/>
        <dsp:cNvSpPr/>
      </dsp:nvSpPr>
      <dsp:spPr>
        <a:xfrm rot="10800000">
          <a:off x="1306285" y="1741714"/>
          <a:ext cx="3483428" cy="580571"/>
        </a:xfrm>
        <a:prstGeom prst="trapezoid">
          <a:avLst>
            <a:gd name="adj" fmla="val 75000"/>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itchFamily="18" charset="0"/>
              <a:cs typeface="Times New Roman" pitchFamily="18" charset="0"/>
            </a:rPr>
            <a:t>Compost</a:t>
          </a:r>
          <a:endParaRPr lang="en-US" sz="1600" kern="1200" dirty="0">
            <a:latin typeface="Times New Roman" pitchFamily="18" charset="0"/>
            <a:cs typeface="Times New Roman" pitchFamily="18" charset="0"/>
          </a:endParaRPr>
        </a:p>
      </dsp:txBody>
      <dsp:txXfrm rot="-10800000">
        <a:off x="1915885" y="1741714"/>
        <a:ext cx="2264228" cy="580571"/>
      </dsp:txXfrm>
    </dsp:sp>
    <dsp:sp modelId="{5EC12E3F-EEEF-434A-9FFE-383F79DCCCA7}">
      <dsp:nvSpPr>
        <dsp:cNvPr id="0" name=""/>
        <dsp:cNvSpPr/>
      </dsp:nvSpPr>
      <dsp:spPr>
        <a:xfrm rot="10800000">
          <a:off x="1741714" y="2322285"/>
          <a:ext cx="2612571" cy="580571"/>
        </a:xfrm>
        <a:prstGeom prst="trapezoid">
          <a:avLst>
            <a:gd name="adj" fmla="val 75000"/>
          </a:avLst>
        </a:prstGeom>
        <a:solidFill>
          <a:schemeClr val="accent1">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itchFamily="18" charset="0"/>
              <a:cs typeface="Times New Roman" pitchFamily="18" charset="0"/>
            </a:rPr>
            <a:t>Anaerobic digestion for energy</a:t>
          </a:r>
          <a:endParaRPr lang="en-US" sz="1600" kern="1200" dirty="0">
            <a:latin typeface="Times New Roman" pitchFamily="18" charset="0"/>
            <a:cs typeface="Times New Roman" pitchFamily="18" charset="0"/>
          </a:endParaRPr>
        </a:p>
      </dsp:txBody>
      <dsp:txXfrm rot="-10800000">
        <a:off x="2198914" y="2322285"/>
        <a:ext cx="1698171" cy="580571"/>
      </dsp:txXfrm>
    </dsp:sp>
    <dsp:sp modelId="{6392469E-C45E-44C1-9BB5-C2A5FDB500F5}">
      <dsp:nvSpPr>
        <dsp:cNvPr id="0" name=""/>
        <dsp:cNvSpPr/>
      </dsp:nvSpPr>
      <dsp:spPr>
        <a:xfrm rot="10800000">
          <a:off x="2177142" y="2902857"/>
          <a:ext cx="1741714" cy="580571"/>
        </a:xfrm>
        <a:prstGeom prst="trapezoid">
          <a:avLst>
            <a:gd name="adj" fmla="val 75000"/>
          </a:avLst>
        </a:prstGeom>
        <a:solidFill>
          <a:schemeClr val="accent1">
            <a:alpha val="90000"/>
            <a:hueOff val="0"/>
            <a:satOff val="0"/>
            <a:lumOff val="0"/>
            <a:alphaOff val="-3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itchFamily="18" charset="0"/>
              <a:cs typeface="Times New Roman" pitchFamily="18" charset="0"/>
            </a:rPr>
            <a:t>Burn for energy</a:t>
          </a:r>
          <a:endParaRPr lang="en-US" sz="1600" kern="1200" dirty="0">
            <a:latin typeface="Times New Roman" pitchFamily="18" charset="0"/>
            <a:cs typeface="Times New Roman" pitchFamily="18" charset="0"/>
          </a:endParaRPr>
        </a:p>
      </dsp:txBody>
      <dsp:txXfrm rot="-10800000">
        <a:off x="2481942" y="2902857"/>
        <a:ext cx="1132114" cy="580571"/>
      </dsp:txXfrm>
    </dsp:sp>
    <dsp:sp modelId="{42F9B0AE-5BCB-41DC-AE6C-631F9F26A398}">
      <dsp:nvSpPr>
        <dsp:cNvPr id="0" name=""/>
        <dsp:cNvSpPr/>
      </dsp:nvSpPr>
      <dsp:spPr>
        <a:xfrm rot="10800000">
          <a:off x="2612571" y="3483428"/>
          <a:ext cx="870857" cy="580571"/>
        </a:xfrm>
        <a:prstGeom prst="trapezoid">
          <a:avLst>
            <a:gd name="adj" fmla="val 75000"/>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itchFamily="18" charset="0"/>
              <a:cs typeface="Times New Roman" pitchFamily="18" charset="0"/>
            </a:rPr>
            <a:t>Landfill</a:t>
          </a:r>
          <a:endParaRPr lang="en-US" sz="1600" kern="1200" dirty="0">
            <a:latin typeface="Times New Roman" pitchFamily="18" charset="0"/>
            <a:cs typeface="Times New Roman" pitchFamily="18" charset="0"/>
          </a:endParaRPr>
        </a:p>
      </dsp:txBody>
      <dsp:txXfrm rot="-10800000">
        <a:off x="2612571" y="3483428"/>
        <a:ext cx="870857" cy="580571"/>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22A7FE1-853A-438F-9770-79594CF55FC4}" type="datetimeFigureOut">
              <a:rPr lang="en-US"/>
              <a:pPr>
                <a:defRPr/>
              </a:pPr>
              <a:t>9/4/2019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3AE7BF9C-1FB3-4BD3-8777-15DCB3A7B38C}" type="slidenum">
              <a:rPr lang="en-US"/>
              <a:pPr>
                <a:defRPr/>
              </a:pPr>
              <a:t>‹#›</a:t>
            </a:fld>
            <a:endParaRPr lang="en-US"/>
          </a:p>
        </p:txBody>
      </p:sp>
    </p:spTree>
    <p:extLst>
      <p:ext uri="{BB962C8B-B14F-4D97-AF65-F5344CB8AC3E}">
        <p14:creationId xmlns:p14="http://schemas.microsoft.com/office/powerpoint/2010/main" val="1814947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B1180E67-1135-4BDA-8F50-ABACCBAFEACD}" type="datetimeFigureOut">
              <a:rPr lang="en-US"/>
              <a:pPr>
                <a:defRPr/>
              </a:pPr>
              <a:t>9/4/2019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42CE5875-0C48-4684-B7F7-ADB5C2F6B00D}" type="slidenum">
              <a:rPr lang="en-US"/>
              <a:pPr>
                <a:defRPr/>
              </a:pPr>
              <a:t>‹#›</a:t>
            </a:fld>
            <a:endParaRPr lang="en-US"/>
          </a:p>
        </p:txBody>
      </p:sp>
    </p:spTree>
    <p:extLst>
      <p:ext uri="{BB962C8B-B14F-4D97-AF65-F5344CB8AC3E}">
        <p14:creationId xmlns:p14="http://schemas.microsoft.com/office/powerpoint/2010/main" val="25446465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foodforward.org/2016/04/what-is-food-justic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oodforward.org/2016/04/what-is-food-justic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Tx/>
              <a:buNone/>
            </a:pPr>
            <a:endParaRPr lang="en-US" dirty="0" smtClean="0"/>
          </a:p>
          <a:p>
            <a:pPr lvl="1">
              <a:buFontTx/>
              <a:buNone/>
            </a:pPr>
            <a:endParaRPr lang="en-US" baseline="0" dirty="0" smtClean="0"/>
          </a:p>
        </p:txBody>
      </p:sp>
      <p:sp>
        <p:nvSpPr>
          <p:cNvPr id="4" name="Slide Number Placeholder 3"/>
          <p:cNvSpPr>
            <a:spLocks noGrp="1"/>
          </p:cNvSpPr>
          <p:nvPr>
            <p:ph type="sldNum" sz="quarter" idx="10"/>
          </p:nvPr>
        </p:nvSpPr>
        <p:spPr/>
        <p:txBody>
          <a:bodyPr/>
          <a:lstStyle/>
          <a:p>
            <a:fld id="{69B61269-D734-4A15-A032-6AF4E3664037}" type="slidenum">
              <a:rPr lang="en-US" smtClean="0"/>
              <a:pPr/>
              <a:t>1</a:t>
            </a:fld>
            <a:endParaRPr lang="en-US"/>
          </a:p>
        </p:txBody>
      </p:sp>
    </p:spTree>
    <p:extLst>
      <p:ext uri="{BB962C8B-B14F-4D97-AF65-F5344CB8AC3E}">
        <p14:creationId xmlns:p14="http://schemas.microsoft.com/office/powerpoint/2010/main" val="1482004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Black-footed ferret</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12</a:t>
            </a:fld>
            <a:endParaRPr lang="en-US"/>
          </a:p>
        </p:txBody>
      </p:sp>
    </p:spTree>
    <p:extLst>
      <p:ext uri="{BB962C8B-B14F-4D97-AF65-F5344CB8AC3E}">
        <p14:creationId xmlns:p14="http://schemas.microsoft.com/office/powerpoint/2010/main" val="2374518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13</a:t>
            </a:fld>
            <a:endParaRPr lang="en-US"/>
          </a:p>
        </p:txBody>
      </p:sp>
    </p:spTree>
    <p:extLst>
      <p:ext uri="{BB962C8B-B14F-4D97-AF65-F5344CB8AC3E}">
        <p14:creationId xmlns:p14="http://schemas.microsoft.com/office/powerpoint/2010/main" val="4343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14</a:t>
            </a:fld>
            <a:endParaRPr lang="en-US"/>
          </a:p>
        </p:txBody>
      </p:sp>
    </p:spTree>
    <p:extLst>
      <p:ext uri="{BB962C8B-B14F-4D97-AF65-F5344CB8AC3E}">
        <p14:creationId xmlns:p14="http://schemas.microsoft.com/office/powerpoint/2010/main" val="1683220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15</a:t>
            </a:fld>
            <a:endParaRPr lang="en-US"/>
          </a:p>
        </p:txBody>
      </p:sp>
    </p:spTree>
    <p:extLst>
      <p:ext uri="{BB962C8B-B14F-4D97-AF65-F5344CB8AC3E}">
        <p14:creationId xmlns:p14="http://schemas.microsoft.com/office/powerpoint/2010/main" val="2630696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16</a:t>
            </a:fld>
            <a:endParaRPr lang="en-US"/>
          </a:p>
        </p:txBody>
      </p:sp>
    </p:spTree>
    <p:extLst>
      <p:ext uri="{BB962C8B-B14F-4D97-AF65-F5344CB8AC3E}">
        <p14:creationId xmlns:p14="http://schemas.microsoft.com/office/powerpoint/2010/main" val="2489844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17</a:t>
            </a:fld>
            <a:endParaRPr lang="en-US"/>
          </a:p>
        </p:txBody>
      </p:sp>
    </p:spTree>
    <p:extLst>
      <p:ext uri="{BB962C8B-B14F-4D97-AF65-F5344CB8AC3E}">
        <p14:creationId xmlns:p14="http://schemas.microsoft.com/office/powerpoint/2010/main" val="1268390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18</a:t>
            </a:fld>
            <a:endParaRPr lang="en-US"/>
          </a:p>
        </p:txBody>
      </p:sp>
    </p:spTree>
    <p:extLst>
      <p:ext uri="{BB962C8B-B14F-4D97-AF65-F5344CB8AC3E}">
        <p14:creationId xmlns:p14="http://schemas.microsoft.com/office/powerpoint/2010/main" val="728089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i="0" kern="1200" dirty="0" smtClean="0">
                <a:solidFill>
                  <a:schemeClr val="tx1"/>
                </a:solidFill>
                <a:effectLst/>
                <a:latin typeface="+mn-lt"/>
                <a:ea typeface="+mn-ea"/>
                <a:cs typeface="+mn-cs"/>
              </a:rPr>
              <a:t>Pause, doesn’t represent</a:t>
            </a:r>
            <a:r>
              <a:rPr lang="en-US" sz="1200" b="1" i="0" kern="1200" baseline="0" dirty="0" smtClean="0">
                <a:solidFill>
                  <a:schemeClr val="tx1"/>
                </a:solidFill>
                <a:effectLst/>
                <a:latin typeface="+mn-lt"/>
                <a:ea typeface="+mn-ea"/>
                <a:cs typeface="+mn-cs"/>
              </a:rPr>
              <a:t> everybody, might not be true for your family today</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14.6% food insecure households in Oregon</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What is food insecurity?</a:t>
            </a:r>
          </a:p>
          <a:p>
            <a:r>
              <a:rPr lang="en-US" sz="1200" b="0" i="0" kern="1200" dirty="0" smtClean="0">
                <a:solidFill>
                  <a:schemeClr val="tx1"/>
                </a:solidFill>
                <a:effectLst/>
                <a:latin typeface="+mn-lt"/>
                <a:ea typeface="+mn-ea"/>
                <a:cs typeface="+mn-cs"/>
              </a:rPr>
              <a:t>Since we talk about food security and food insecurity quite a bit here at Food Forward, we thought it would be helpful to define both terms, what they mean, and how we measure them. Here’s our definition: </a:t>
            </a:r>
            <a:r>
              <a:rPr lang="en-US" sz="1200" b="1" i="0" kern="1200" dirty="0" smtClean="0">
                <a:solidFill>
                  <a:schemeClr val="tx1"/>
                </a:solidFill>
                <a:effectLst/>
                <a:latin typeface="+mn-lt"/>
                <a:ea typeface="+mn-ea"/>
                <a:cs typeface="+mn-cs"/>
              </a:rPr>
              <a:t>food insecurity refers to a lack of access to enough good, healthy, and culturally appropriate food.</a:t>
            </a:r>
            <a:r>
              <a:rPr lang="en-US" sz="1200" b="0" i="0" kern="1200" dirty="0" smtClean="0">
                <a:solidFill>
                  <a:schemeClr val="tx1"/>
                </a:solidFill>
                <a:effectLst/>
                <a:latin typeface="+mn-lt"/>
                <a:ea typeface="+mn-ea"/>
                <a:cs typeface="+mn-cs"/>
              </a:rPr>
              <a:t> There’s a lot going on there, so let’s unpack it a bit.</a:t>
            </a:r>
          </a:p>
          <a:p>
            <a:r>
              <a:rPr lang="en-US" sz="1200" b="1" i="0" kern="1200" dirty="0" smtClean="0">
                <a:solidFill>
                  <a:schemeClr val="tx1"/>
                </a:solidFill>
                <a:effectLst/>
                <a:latin typeface="+mn-lt"/>
                <a:ea typeface="+mn-ea"/>
                <a:cs typeface="+mn-cs"/>
              </a:rPr>
              <a:t>Enough</a:t>
            </a:r>
            <a:r>
              <a:rPr lang="en-US" sz="1200" b="0" i="0" kern="1200" dirty="0" smtClean="0">
                <a:solidFill>
                  <a:schemeClr val="tx1"/>
                </a:solidFill>
                <a:effectLst/>
                <a:latin typeface="+mn-lt"/>
                <a:ea typeface="+mn-ea"/>
                <a:cs typeface="+mn-cs"/>
              </a:rPr>
              <a:t>: this one’s the easiest. Everyone needs to eat, and we all need to eat a certain amount to stay healthy, active, and happy.</a:t>
            </a:r>
          </a:p>
          <a:p>
            <a:r>
              <a:rPr lang="en-US" sz="1200" b="1" i="0" kern="1200" dirty="0" smtClean="0">
                <a:solidFill>
                  <a:schemeClr val="tx1"/>
                </a:solidFill>
                <a:effectLst/>
                <a:latin typeface="+mn-lt"/>
                <a:ea typeface="+mn-ea"/>
                <a:cs typeface="+mn-cs"/>
              </a:rPr>
              <a:t>Good</a:t>
            </a:r>
            <a:r>
              <a:rPr lang="en-US" sz="1200" b="0" i="0" kern="1200" dirty="0" smtClean="0">
                <a:solidFill>
                  <a:schemeClr val="tx1"/>
                </a:solidFill>
                <a:effectLst/>
                <a:latin typeface="+mn-lt"/>
                <a:ea typeface="+mn-ea"/>
                <a:cs typeface="+mn-cs"/>
              </a:rPr>
              <a:t>: this is where things get a bit hairy (or pear-y). Good is a relative word. What’s good food for you might not be good food to your friend, sibling, neighbor, or co-worker. But instead of ignoring the vagueness of this term, we should embrace it! Everybody deserves to eat food that they think is good, right? Nobody should have to eat peas if they hate peas but love carrots (Mom &amp; Dad, are you reading this?).</a:t>
            </a:r>
          </a:p>
          <a:p>
            <a:r>
              <a:rPr lang="en-US" sz="1200" b="1" i="0" kern="1200" dirty="0" smtClean="0">
                <a:solidFill>
                  <a:schemeClr val="tx1"/>
                </a:solidFill>
                <a:effectLst/>
                <a:latin typeface="+mn-lt"/>
                <a:ea typeface="+mn-ea"/>
                <a:cs typeface="+mn-cs"/>
              </a:rPr>
              <a:t>Healthy</a:t>
            </a:r>
            <a:r>
              <a:rPr lang="en-US" sz="1200" b="0" i="0" kern="1200" dirty="0" smtClean="0">
                <a:solidFill>
                  <a:schemeClr val="tx1"/>
                </a:solidFill>
                <a:effectLst/>
                <a:latin typeface="+mn-lt"/>
                <a:ea typeface="+mn-ea"/>
                <a:cs typeface="+mn-cs"/>
              </a:rPr>
              <a:t>: we love healthy food here! Healthy food is nutritious and sustaining. It’s full of vitamins, minerals, fiber, energy, and all the other things that our bodies need to be happy.</a:t>
            </a:r>
          </a:p>
          <a:p>
            <a:r>
              <a:rPr lang="en-US" sz="1200" b="1" i="0" kern="1200" dirty="0" smtClean="0">
                <a:solidFill>
                  <a:schemeClr val="tx1"/>
                </a:solidFill>
                <a:effectLst/>
                <a:latin typeface="+mn-lt"/>
                <a:ea typeface="+mn-ea"/>
                <a:cs typeface="+mn-cs"/>
              </a:rPr>
              <a:t>Culturally appropriate</a:t>
            </a:r>
            <a:r>
              <a:rPr lang="en-US" sz="1200" b="0" i="0" kern="1200" dirty="0" smtClean="0">
                <a:solidFill>
                  <a:schemeClr val="tx1"/>
                </a:solidFill>
                <a:effectLst/>
                <a:latin typeface="+mn-lt"/>
                <a:ea typeface="+mn-ea"/>
                <a:cs typeface="+mn-cs"/>
              </a:rPr>
              <a:t>: like “good”, this term brings us back into the subjective realm. Having access to culturally appropriate food means that people have food that they are familiar and comfortable with. It’s knowing how to shop for it or select it, prepare and cook it, and how to enjoy it! Part of this is availability of familiar foods &amp; varieties, but it also could include things like the language of the label and instructions.</a:t>
            </a:r>
          </a:p>
          <a:p>
            <a:r>
              <a:rPr lang="en-US" sz="1200" b="1" i="0" kern="1200" dirty="0" smtClean="0">
                <a:solidFill>
                  <a:schemeClr val="tx1"/>
                </a:solidFill>
                <a:effectLst/>
                <a:latin typeface="+mn-lt"/>
                <a:ea typeface="+mn-ea"/>
                <a:cs typeface="+mn-cs"/>
              </a:rPr>
              <a:t>What is food security?</a:t>
            </a:r>
          </a:p>
          <a:p>
            <a:r>
              <a:rPr lang="en-US" sz="1200" b="0" i="0" kern="1200" dirty="0" smtClean="0">
                <a:solidFill>
                  <a:schemeClr val="tx1"/>
                </a:solidFill>
                <a:effectLst/>
                <a:latin typeface="+mn-lt"/>
                <a:ea typeface="+mn-ea"/>
                <a:cs typeface="+mn-cs"/>
              </a:rPr>
              <a:t>The definition of food security is, as you might imagine, just the opposite! </a:t>
            </a:r>
            <a:r>
              <a:rPr lang="en-US" sz="1200" b="1" i="0" kern="1200" dirty="0" smtClean="0">
                <a:solidFill>
                  <a:schemeClr val="tx1"/>
                </a:solidFill>
                <a:effectLst/>
                <a:latin typeface="+mn-lt"/>
                <a:ea typeface="+mn-ea"/>
                <a:cs typeface="+mn-cs"/>
              </a:rPr>
              <a:t>Food security means having reliable access to enough good, healthy, and culturally appropriate food.</a:t>
            </a:r>
            <a:r>
              <a:rPr lang="en-US" sz="1200" b="0" i="0" kern="1200" dirty="0" smtClean="0">
                <a:solidFill>
                  <a:schemeClr val="tx1"/>
                </a:solidFill>
                <a:effectLst/>
                <a:latin typeface="+mn-lt"/>
                <a:ea typeface="+mn-ea"/>
                <a:cs typeface="+mn-cs"/>
              </a:rPr>
              <a:t> It means that you or your family aren’t worried about paying for groceries, where your next meal might come from, or cutting back on food in order to pay the bills.</a:t>
            </a:r>
          </a:p>
          <a:p>
            <a:r>
              <a:rPr lang="en-US" sz="1200" b="0" i="0" kern="1200" dirty="0" smtClean="0">
                <a:solidFill>
                  <a:schemeClr val="tx1"/>
                </a:solidFill>
                <a:effectLst/>
                <a:latin typeface="+mn-lt"/>
                <a:ea typeface="+mn-ea"/>
                <a:cs typeface="+mn-cs"/>
              </a:rPr>
              <a:t>Food security is related to all sorts of other great and wonderful ideals like food justice, food sovereignty, and food equity. While food security is certainly a crucial part of these, concepts such as </a:t>
            </a:r>
            <a:r>
              <a:rPr lang="en-US" sz="1200" b="0" i="0" u="none" strike="noStrike" kern="1200" dirty="0" smtClean="0">
                <a:solidFill>
                  <a:schemeClr val="tx1"/>
                </a:solidFill>
                <a:effectLst/>
                <a:latin typeface="+mn-lt"/>
                <a:ea typeface="+mn-ea"/>
                <a:cs typeface="+mn-cs"/>
                <a:hlinkClick r:id="rId3"/>
              </a:rPr>
              <a:t>food justice</a:t>
            </a:r>
            <a:r>
              <a:rPr lang="en-US" sz="1200" b="0" i="0" kern="1200" dirty="0" smtClean="0">
                <a:solidFill>
                  <a:schemeClr val="tx1"/>
                </a:solidFill>
                <a:effectLst/>
                <a:latin typeface="+mn-lt"/>
                <a:ea typeface="+mn-ea"/>
                <a:cs typeface="+mn-cs"/>
              </a:rPr>
              <a:t> and food sovereignty tend to have broader social, economic, and cultural implications. So food security is an important part of food justice, but not the whole of it.</a:t>
            </a:r>
          </a:p>
          <a:p>
            <a:r>
              <a:rPr lang="en-US" sz="1200" b="0" i="0" kern="1200" dirty="0" smtClean="0">
                <a:solidFill>
                  <a:schemeClr val="tx1"/>
                </a:solidFill>
                <a:effectLst/>
                <a:latin typeface="+mn-lt"/>
                <a:ea typeface="+mn-ea"/>
                <a:cs typeface="+mn-cs"/>
              </a:rPr>
              <a:t>https://foodforward.org/2017/10/what-is-food-insecurity/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19</a:t>
            </a:fld>
            <a:endParaRPr lang="en-US"/>
          </a:p>
        </p:txBody>
      </p:sp>
    </p:spTree>
    <p:extLst>
      <p:ext uri="{BB962C8B-B14F-4D97-AF65-F5344CB8AC3E}">
        <p14:creationId xmlns:p14="http://schemas.microsoft.com/office/powerpoint/2010/main" val="242113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i="0" kern="1200" dirty="0" smtClean="0">
                <a:solidFill>
                  <a:schemeClr val="tx1"/>
                </a:solidFill>
                <a:effectLst/>
                <a:latin typeface="+mn-lt"/>
                <a:ea typeface="+mn-ea"/>
                <a:cs typeface="+mn-cs"/>
              </a:rPr>
              <a:t>Pause, doesn’t represent</a:t>
            </a:r>
            <a:r>
              <a:rPr lang="en-US" sz="1200" b="1" i="0" kern="1200" baseline="0" dirty="0" smtClean="0">
                <a:solidFill>
                  <a:schemeClr val="tx1"/>
                </a:solidFill>
                <a:effectLst/>
                <a:latin typeface="+mn-lt"/>
                <a:ea typeface="+mn-ea"/>
                <a:cs typeface="+mn-cs"/>
              </a:rPr>
              <a:t> everybody, might not be true for your family today</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14.6% food insecure households in Oregon</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What is food insecurity?</a:t>
            </a:r>
          </a:p>
          <a:p>
            <a:r>
              <a:rPr lang="en-US" sz="1200" b="0" i="0" kern="1200" dirty="0" smtClean="0">
                <a:solidFill>
                  <a:schemeClr val="tx1"/>
                </a:solidFill>
                <a:effectLst/>
                <a:latin typeface="+mn-lt"/>
                <a:ea typeface="+mn-ea"/>
                <a:cs typeface="+mn-cs"/>
              </a:rPr>
              <a:t>Since we talk about food security and food insecurity quite a bit here at Food Forward, we thought it would be helpful to define both terms, what they mean, and how we measure them. Here’s our definition: </a:t>
            </a:r>
            <a:r>
              <a:rPr lang="en-US" sz="1200" b="1" i="0" kern="1200" dirty="0" smtClean="0">
                <a:solidFill>
                  <a:schemeClr val="tx1"/>
                </a:solidFill>
                <a:effectLst/>
                <a:latin typeface="+mn-lt"/>
                <a:ea typeface="+mn-ea"/>
                <a:cs typeface="+mn-cs"/>
              </a:rPr>
              <a:t>food insecurity refers to a lack of access to enough good, healthy, and culturally appropriate food.</a:t>
            </a:r>
            <a:r>
              <a:rPr lang="en-US" sz="1200" b="0" i="0" kern="1200" dirty="0" smtClean="0">
                <a:solidFill>
                  <a:schemeClr val="tx1"/>
                </a:solidFill>
                <a:effectLst/>
                <a:latin typeface="+mn-lt"/>
                <a:ea typeface="+mn-ea"/>
                <a:cs typeface="+mn-cs"/>
              </a:rPr>
              <a:t> There’s a lot going on there, so let’s unpack it a bit.</a:t>
            </a:r>
          </a:p>
          <a:p>
            <a:r>
              <a:rPr lang="en-US" sz="1200" b="1" i="0" kern="1200" dirty="0" smtClean="0">
                <a:solidFill>
                  <a:schemeClr val="tx1"/>
                </a:solidFill>
                <a:effectLst/>
                <a:latin typeface="+mn-lt"/>
                <a:ea typeface="+mn-ea"/>
                <a:cs typeface="+mn-cs"/>
              </a:rPr>
              <a:t>Enough</a:t>
            </a:r>
            <a:r>
              <a:rPr lang="en-US" sz="1200" b="0" i="0" kern="1200" dirty="0" smtClean="0">
                <a:solidFill>
                  <a:schemeClr val="tx1"/>
                </a:solidFill>
                <a:effectLst/>
                <a:latin typeface="+mn-lt"/>
                <a:ea typeface="+mn-ea"/>
                <a:cs typeface="+mn-cs"/>
              </a:rPr>
              <a:t>: this one’s the easiest. Everyone needs to eat, and we all need to eat a certain amount to stay healthy, active, and happy.</a:t>
            </a:r>
          </a:p>
          <a:p>
            <a:r>
              <a:rPr lang="en-US" sz="1200" b="1" i="0" kern="1200" dirty="0" smtClean="0">
                <a:solidFill>
                  <a:schemeClr val="tx1"/>
                </a:solidFill>
                <a:effectLst/>
                <a:latin typeface="+mn-lt"/>
                <a:ea typeface="+mn-ea"/>
                <a:cs typeface="+mn-cs"/>
              </a:rPr>
              <a:t>Good</a:t>
            </a:r>
            <a:r>
              <a:rPr lang="en-US" sz="1200" b="0" i="0" kern="1200" dirty="0" smtClean="0">
                <a:solidFill>
                  <a:schemeClr val="tx1"/>
                </a:solidFill>
                <a:effectLst/>
                <a:latin typeface="+mn-lt"/>
                <a:ea typeface="+mn-ea"/>
                <a:cs typeface="+mn-cs"/>
              </a:rPr>
              <a:t>: this is where things get a bit hairy (or pear-y). Good is a relative word. What’s good food for you might not be good food to your friend, sibling, neighbor, or co-worker. But instead of ignoring the vagueness of this term, we should embrace it! Everybody deserves to eat food that they think is good, right? Nobody should have to eat peas if they hate peas but love carrots (Mom &amp; Dad, are you reading this?).</a:t>
            </a:r>
          </a:p>
          <a:p>
            <a:r>
              <a:rPr lang="en-US" sz="1200" b="1" i="0" kern="1200" dirty="0" smtClean="0">
                <a:solidFill>
                  <a:schemeClr val="tx1"/>
                </a:solidFill>
                <a:effectLst/>
                <a:latin typeface="+mn-lt"/>
                <a:ea typeface="+mn-ea"/>
                <a:cs typeface="+mn-cs"/>
              </a:rPr>
              <a:t>Healthy</a:t>
            </a:r>
            <a:r>
              <a:rPr lang="en-US" sz="1200" b="0" i="0" kern="1200" dirty="0" smtClean="0">
                <a:solidFill>
                  <a:schemeClr val="tx1"/>
                </a:solidFill>
                <a:effectLst/>
                <a:latin typeface="+mn-lt"/>
                <a:ea typeface="+mn-ea"/>
                <a:cs typeface="+mn-cs"/>
              </a:rPr>
              <a:t>: we love healthy food here! Healthy food is nutritious and sustaining. It’s full of vitamins, minerals, fiber, energy, and all the other things that our bodies need to be happy.</a:t>
            </a:r>
          </a:p>
          <a:p>
            <a:r>
              <a:rPr lang="en-US" sz="1200" b="1" i="0" kern="1200" dirty="0" smtClean="0">
                <a:solidFill>
                  <a:schemeClr val="tx1"/>
                </a:solidFill>
                <a:effectLst/>
                <a:latin typeface="+mn-lt"/>
                <a:ea typeface="+mn-ea"/>
                <a:cs typeface="+mn-cs"/>
              </a:rPr>
              <a:t>Culturally appropriate</a:t>
            </a:r>
            <a:r>
              <a:rPr lang="en-US" sz="1200" b="0" i="0" kern="1200" dirty="0" smtClean="0">
                <a:solidFill>
                  <a:schemeClr val="tx1"/>
                </a:solidFill>
                <a:effectLst/>
                <a:latin typeface="+mn-lt"/>
                <a:ea typeface="+mn-ea"/>
                <a:cs typeface="+mn-cs"/>
              </a:rPr>
              <a:t>: like “good”, this term brings us back into the subjective realm. Having access to culturally appropriate food means that people have food that they are familiar and comfortable with. It’s knowing how to shop for it or select it, prepare and cook it, and how to enjoy it! Part of this is availability of familiar foods &amp; varieties, but it also could include things like the language of the label and instructions.</a:t>
            </a:r>
          </a:p>
          <a:p>
            <a:r>
              <a:rPr lang="en-US" sz="1200" b="1" i="0" kern="1200" dirty="0" smtClean="0">
                <a:solidFill>
                  <a:schemeClr val="tx1"/>
                </a:solidFill>
                <a:effectLst/>
                <a:latin typeface="+mn-lt"/>
                <a:ea typeface="+mn-ea"/>
                <a:cs typeface="+mn-cs"/>
              </a:rPr>
              <a:t>What is food security?</a:t>
            </a:r>
          </a:p>
          <a:p>
            <a:r>
              <a:rPr lang="en-US" sz="1200" b="0" i="0" kern="1200" dirty="0" smtClean="0">
                <a:solidFill>
                  <a:schemeClr val="tx1"/>
                </a:solidFill>
                <a:effectLst/>
                <a:latin typeface="+mn-lt"/>
                <a:ea typeface="+mn-ea"/>
                <a:cs typeface="+mn-cs"/>
              </a:rPr>
              <a:t>The definition of food security is, as you might imagine, just the opposite! </a:t>
            </a:r>
            <a:r>
              <a:rPr lang="en-US" sz="1200" b="1" i="0" kern="1200" dirty="0" smtClean="0">
                <a:solidFill>
                  <a:schemeClr val="tx1"/>
                </a:solidFill>
                <a:effectLst/>
                <a:latin typeface="+mn-lt"/>
                <a:ea typeface="+mn-ea"/>
                <a:cs typeface="+mn-cs"/>
              </a:rPr>
              <a:t>Food security means having reliable access to enough good, healthy, and culturally appropriate food.</a:t>
            </a:r>
            <a:r>
              <a:rPr lang="en-US" sz="1200" b="0" i="0" kern="1200" dirty="0" smtClean="0">
                <a:solidFill>
                  <a:schemeClr val="tx1"/>
                </a:solidFill>
                <a:effectLst/>
                <a:latin typeface="+mn-lt"/>
                <a:ea typeface="+mn-ea"/>
                <a:cs typeface="+mn-cs"/>
              </a:rPr>
              <a:t> It means that you or your family aren’t worried about paying for groceries, where your next meal might come from, or cutting back on food in order to pay the bills.</a:t>
            </a:r>
          </a:p>
          <a:p>
            <a:r>
              <a:rPr lang="en-US" sz="1200" b="0" i="0" kern="1200" dirty="0" smtClean="0">
                <a:solidFill>
                  <a:schemeClr val="tx1"/>
                </a:solidFill>
                <a:effectLst/>
                <a:latin typeface="+mn-lt"/>
                <a:ea typeface="+mn-ea"/>
                <a:cs typeface="+mn-cs"/>
              </a:rPr>
              <a:t>Food security is related to all sorts of other great and wonderful ideals like food justice, food sovereignty, and food equity. While food security is certainly a crucial part of these, concepts such as </a:t>
            </a:r>
            <a:r>
              <a:rPr lang="en-US" sz="1200" b="0" i="0" u="none" strike="noStrike" kern="1200" dirty="0" smtClean="0">
                <a:solidFill>
                  <a:schemeClr val="tx1"/>
                </a:solidFill>
                <a:effectLst/>
                <a:latin typeface="+mn-lt"/>
                <a:ea typeface="+mn-ea"/>
                <a:cs typeface="+mn-cs"/>
                <a:hlinkClick r:id="rId3"/>
              </a:rPr>
              <a:t>food justice</a:t>
            </a:r>
            <a:r>
              <a:rPr lang="en-US" sz="1200" b="0" i="0" kern="1200" dirty="0" smtClean="0">
                <a:solidFill>
                  <a:schemeClr val="tx1"/>
                </a:solidFill>
                <a:effectLst/>
                <a:latin typeface="+mn-lt"/>
                <a:ea typeface="+mn-ea"/>
                <a:cs typeface="+mn-cs"/>
              </a:rPr>
              <a:t> and food sovereignty tend to have broader social, economic, and cultural implications. So food security is an important part of food justice, but not the whole of it.</a:t>
            </a:r>
          </a:p>
          <a:p>
            <a:r>
              <a:rPr lang="en-US" sz="1200" b="0" i="0" kern="1200" dirty="0" smtClean="0">
                <a:solidFill>
                  <a:schemeClr val="tx1"/>
                </a:solidFill>
                <a:effectLst/>
                <a:latin typeface="+mn-lt"/>
                <a:ea typeface="+mn-ea"/>
                <a:cs typeface="+mn-cs"/>
              </a:rPr>
              <a:t>https://foodforward.org/2017/10/what-is-food-insecurity/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20</a:t>
            </a:fld>
            <a:endParaRPr lang="en-US"/>
          </a:p>
        </p:txBody>
      </p:sp>
    </p:spTree>
    <p:extLst>
      <p:ext uri="{BB962C8B-B14F-4D97-AF65-F5344CB8AC3E}">
        <p14:creationId xmlns:p14="http://schemas.microsoft.com/office/powerpoint/2010/main" val="4257944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21</a:t>
            </a:fld>
            <a:endParaRPr lang="en-US"/>
          </a:p>
        </p:txBody>
      </p:sp>
    </p:spTree>
    <p:extLst>
      <p:ext uri="{BB962C8B-B14F-4D97-AF65-F5344CB8AC3E}">
        <p14:creationId xmlns:p14="http://schemas.microsoft.com/office/powerpoint/2010/main" val="1988062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2</a:t>
            </a:fld>
            <a:endParaRPr lang="en-US"/>
          </a:p>
        </p:txBody>
      </p:sp>
    </p:spTree>
    <p:extLst>
      <p:ext uri="{BB962C8B-B14F-4D97-AF65-F5344CB8AC3E}">
        <p14:creationId xmlns:p14="http://schemas.microsoft.com/office/powerpoint/2010/main" val="1268390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22</a:t>
            </a:fld>
            <a:endParaRPr lang="en-US"/>
          </a:p>
        </p:txBody>
      </p:sp>
    </p:spTree>
    <p:extLst>
      <p:ext uri="{BB962C8B-B14F-4D97-AF65-F5344CB8AC3E}">
        <p14:creationId xmlns:p14="http://schemas.microsoft.com/office/powerpoint/2010/main" val="1093426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algn="l" defTabSz="914400" fontAlgn="auto">
              <a:lnSpc>
                <a:spcPct val="110000"/>
              </a:lnSpc>
              <a:spcAft>
                <a:spcPts val="0"/>
              </a:spcAft>
              <a:defRPr/>
            </a:pPr>
            <a:r>
              <a:rPr lang="en-US" sz="9600" b="1" kern="1200" dirty="0" smtClean="0">
                <a:solidFill>
                  <a:schemeClr val="tx1"/>
                </a:solidFill>
                <a:latin typeface="Cambria" pitchFamily="18" charset="0"/>
                <a:ea typeface="+mn-ea"/>
                <a:cs typeface="Cambria" pitchFamily="18" charset="0"/>
              </a:rPr>
              <a:t>How man</a:t>
            </a:r>
            <a:r>
              <a:rPr lang="en-US" sz="9600" b="1" kern="1200" baseline="0" dirty="0" smtClean="0">
                <a:solidFill>
                  <a:schemeClr val="tx1"/>
                </a:solidFill>
                <a:latin typeface="Cambria" pitchFamily="18" charset="0"/>
                <a:ea typeface="+mn-ea"/>
                <a:cs typeface="Cambria" pitchFamily="18" charset="0"/>
              </a:rPr>
              <a:t>y arrows going up?</a:t>
            </a:r>
            <a:endParaRPr lang="en-US" sz="9600" b="1" kern="1200" dirty="0" smtClean="0">
              <a:solidFill>
                <a:schemeClr val="tx1"/>
              </a:solidFill>
              <a:latin typeface="Cambria" pitchFamily="18" charset="0"/>
              <a:ea typeface="+mn-ea"/>
              <a:cs typeface="Cambria" pitchFamily="18" charset="0"/>
            </a:endParaRPr>
          </a:p>
          <a:p>
            <a:pPr algn="l" defTabSz="914400" fontAlgn="auto">
              <a:lnSpc>
                <a:spcPct val="110000"/>
              </a:lnSpc>
              <a:spcAft>
                <a:spcPts val="0"/>
              </a:spcAft>
              <a:defRPr/>
            </a:pPr>
            <a:r>
              <a:rPr lang="en-US" sz="9600" kern="1200" dirty="0" smtClean="0">
                <a:solidFill>
                  <a:schemeClr val="tx1"/>
                </a:solidFill>
                <a:latin typeface="Cambria" pitchFamily="18" charset="0"/>
                <a:ea typeface="+mn-ea"/>
                <a:cs typeface="Cambria" pitchFamily="18" charset="0"/>
              </a:rPr>
              <a:t>Agricultural production accounts for </a:t>
            </a:r>
          </a:p>
          <a:p>
            <a:pPr algn="l" defTabSz="914400" fontAlgn="auto">
              <a:lnSpc>
                <a:spcPct val="110000"/>
              </a:lnSpc>
              <a:spcAft>
                <a:spcPts val="0"/>
              </a:spcAft>
              <a:defRPr/>
            </a:pPr>
            <a:r>
              <a:rPr lang="en-US" sz="9600" b="1" kern="1200" dirty="0" smtClean="0">
                <a:solidFill>
                  <a:schemeClr val="tx1"/>
                </a:solidFill>
                <a:latin typeface="Cambria" pitchFamily="18" charset="0"/>
                <a:ea typeface="+mn-ea"/>
                <a:cs typeface="Cambria" pitchFamily="18" charset="0"/>
              </a:rPr>
              <a:t>19 - 29% </a:t>
            </a:r>
          </a:p>
          <a:p>
            <a:pPr algn="l" defTabSz="914400" fontAlgn="auto">
              <a:lnSpc>
                <a:spcPct val="110000"/>
              </a:lnSpc>
              <a:spcAft>
                <a:spcPts val="0"/>
              </a:spcAft>
              <a:defRPr/>
            </a:pPr>
            <a:r>
              <a:rPr lang="en-US" sz="9600" kern="1200" dirty="0" smtClean="0">
                <a:solidFill>
                  <a:schemeClr val="tx1"/>
                </a:solidFill>
                <a:latin typeface="Cambria" pitchFamily="18" charset="0"/>
                <a:ea typeface="+mn-ea"/>
                <a:cs typeface="Cambria" pitchFamily="18" charset="0"/>
              </a:rPr>
              <a:t>of global human-caused</a:t>
            </a:r>
          </a:p>
          <a:p>
            <a:pPr algn="l" defTabSz="914400" fontAlgn="auto">
              <a:lnSpc>
                <a:spcPct val="110000"/>
              </a:lnSpc>
              <a:spcAft>
                <a:spcPts val="0"/>
              </a:spcAft>
              <a:defRPr/>
            </a:pPr>
            <a:r>
              <a:rPr lang="en-US" sz="9600" kern="1200" dirty="0" smtClean="0">
                <a:solidFill>
                  <a:schemeClr val="tx1"/>
                </a:solidFill>
                <a:latin typeface="Cambria" pitchFamily="18" charset="0"/>
                <a:ea typeface="+mn-ea"/>
                <a:cs typeface="Cambria" pitchFamily="18" charset="0"/>
              </a:rPr>
              <a:t>greenhouse gas emissions </a:t>
            </a:r>
          </a:p>
          <a:p>
            <a:pPr algn="l" defTabSz="914400" fontAlgn="auto">
              <a:lnSpc>
                <a:spcPct val="110000"/>
              </a:lnSpc>
              <a:spcAft>
                <a:spcPts val="0"/>
              </a:spcAft>
              <a:defRPr/>
            </a:pPr>
            <a:r>
              <a:rPr lang="en-US" sz="1200" kern="1200" dirty="0" smtClean="0">
                <a:solidFill>
                  <a:schemeClr val="tx1"/>
                </a:solidFill>
                <a:latin typeface="Cambria" pitchFamily="18" charset="0"/>
                <a:ea typeface="+mn-ea"/>
                <a:cs typeface="Cambria" pitchFamily="18" charset="0"/>
              </a:rPr>
              <a:t>(</a:t>
            </a:r>
            <a:r>
              <a:rPr lang="en-US" sz="1200" kern="1200" dirty="0" err="1" smtClean="0">
                <a:solidFill>
                  <a:schemeClr val="tx1"/>
                </a:solidFill>
                <a:latin typeface="Cambria" pitchFamily="18" charset="0"/>
                <a:ea typeface="+mn-ea"/>
                <a:cs typeface="Cambria" pitchFamily="18" charset="0"/>
              </a:rPr>
              <a:t>Vermeulen</a:t>
            </a:r>
            <a:r>
              <a:rPr lang="en-US" sz="1200" kern="1200" dirty="0" smtClean="0">
                <a:solidFill>
                  <a:schemeClr val="tx1"/>
                </a:solidFill>
                <a:latin typeface="Cambria" pitchFamily="18" charset="0"/>
                <a:ea typeface="+mn-ea"/>
                <a:cs typeface="Cambria" pitchFamily="18" charset="0"/>
              </a:rPr>
              <a:t> et al., 2012).</a:t>
            </a:r>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23</a:t>
            </a:fld>
            <a:endParaRPr lang="en-US"/>
          </a:p>
        </p:txBody>
      </p:sp>
    </p:spTree>
    <p:extLst>
      <p:ext uri="{BB962C8B-B14F-4D97-AF65-F5344CB8AC3E}">
        <p14:creationId xmlns:p14="http://schemas.microsoft.com/office/powerpoint/2010/main" val="1344342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26</a:t>
            </a:fld>
            <a:endParaRPr lang="en-US"/>
          </a:p>
        </p:txBody>
      </p:sp>
    </p:spTree>
    <p:extLst>
      <p:ext uri="{BB962C8B-B14F-4D97-AF65-F5344CB8AC3E}">
        <p14:creationId xmlns:p14="http://schemas.microsoft.com/office/powerpoint/2010/main" val="96377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Courier New" panose="02070309020205020404" pitchFamily="49" charset="0"/>
              <a:buChar char="o"/>
            </a:pPr>
            <a:r>
              <a:rPr lang="en-US" sz="2400" b="1" dirty="0" smtClean="0">
                <a:latin typeface="Cambria" panose="02040503050406030204" pitchFamily="18" charset="0"/>
              </a:rPr>
              <a:t>For restaurant professionals:</a:t>
            </a:r>
          </a:p>
          <a:p>
            <a:pPr marL="742950" lvl="1" indent="-285750">
              <a:buFont typeface="Arial" panose="020B0604020202020204" pitchFamily="34" charset="0"/>
              <a:buChar char="•"/>
            </a:pPr>
            <a:r>
              <a:rPr lang="en-US" sz="2400" dirty="0" smtClean="0">
                <a:latin typeface="Cambria" panose="02040503050406030204" pitchFamily="18" charset="0"/>
              </a:rPr>
              <a:t>Limited menu choices and flexible portioning</a:t>
            </a:r>
          </a:p>
          <a:p>
            <a:pPr marL="742950" lvl="1" indent="-285750">
              <a:buFont typeface="Arial" panose="020B0604020202020204" pitchFamily="34" charset="0"/>
              <a:buChar char="•"/>
            </a:pPr>
            <a:r>
              <a:rPr lang="en-US" sz="2400" dirty="0" smtClean="0">
                <a:latin typeface="Cambria" panose="02040503050406030204" pitchFamily="18" charset="0"/>
              </a:rPr>
              <a:t>Waste audits</a:t>
            </a:r>
          </a:p>
          <a:p>
            <a:pPr marL="742950" lvl="1" indent="-285750">
              <a:buFont typeface="Arial" panose="020B0604020202020204" pitchFamily="34" charset="0"/>
              <a:buChar char="•"/>
            </a:pPr>
            <a:r>
              <a:rPr lang="en-US" sz="2400" dirty="0" smtClean="0">
                <a:latin typeface="Cambria" panose="02040503050406030204" pitchFamily="18" charset="0"/>
              </a:rPr>
              <a:t>Diners encouraged to take leftovers</a:t>
            </a:r>
          </a:p>
          <a:p>
            <a:pPr marL="742950" lvl="1" indent="-285750">
              <a:buFont typeface="Arial" panose="020B0604020202020204" pitchFamily="34" charset="0"/>
              <a:buChar char="•"/>
            </a:pPr>
            <a:r>
              <a:rPr lang="en-US" sz="2400" dirty="0" smtClean="0">
                <a:latin typeface="Cambria" panose="02040503050406030204" pitchFamily="18" charset="0"/>
              </a:rPr>
              <a:t>Food donations</a:t>
            </a:r>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27</a:t>
            </a:fld>
            <a:endParaRPr lang="en-US"/>
          </a:p>
        </p:txBody>
      </p:sp>
    </p:spTree>
    <p:extLst>
      <p:ext uri="{BB962C8B-B14F-4D97-AF65-F5344CB8AC3E}">
        <p14:creationId xmlns:p14="http://schemas.microsoft.com/office/powerpoint/2010/main" val="1268390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Courier New" panose="02070309020205020404" pitchFamily="49" charset="0"/>
              <a:buChar char="o"/>
            </a:pPr>
            <a:endParaRPr lang="en-US" sz="2400" dirty="0" smtClean="0">
              <a:latin typeface="Cambria" panose="02040503050406030204" pitchFamily="18" charset="0"/>
            </a:endParaRPr>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28</a:t>
            </a:fld>
            <a:endParaRPr lang="en-US"/>
          </a:p>
        </p:txBody>
      </p:sp>
    </p:spTree>
    <p:extLst>
      <p:ext uri="{BB962C8B-B14F-4D97-AF65-F5344CB8AC3E}">
        <p14:creationId xmlns:p14="http://schemas.microsoft.com/office/powerpoint/2010/main" val="2703572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Courier New" panose="02070309020205020404" pitchFamily="49" charset="0"/>
              <a:buChar char="o"/>
            </a:pPr>
            <a:endParaRPr lang="en-US" sz="2400" dirty="0" smtClean="0">
              <a:latin typeface="Cambria" panose="02040503050406030204" pitchFamily="18" charset="0"/>
            </a:endParaRPr>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29</a:t>
            </a:fld>
            <a:endParaRPr lang="en-US"/>
          </a:p>
        </p:txBody>
      </p:sp>
    </p:spTree>
    <p:extLst>
      <p:ext uri="{BB962C8B-B14F-4D97-AF65-F5344CB8AC3E}">
        <p14:creationId xmlns:p14="http://schemas.microsoft.com/office/powerpoint/2010/main" val="3211120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Courier New" panose="02070309020205020404" pitchFamily="49" charset="0"/>
              <a:buNone/>
            </a:pPr>
            <a:endParaRPr lang="en-US" sz="2400" dirty="0" smtClean="0">
              <a:latin typeface="Cambria" panose="02040503050406030204" pitchFamily="18" charset="0"/>
            </a:endParaRPr>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30</a:t>
            </a:fld>
            <a:endParaRPr lang="en-US"/>
          </a:p>
        </p:txBody>
      </p:sp>
    </p:spTree>
    <p:extLst>
      <p:ext uri="{BB962C8B-B14F-4D97-AF65-F5344CB8AC3E}">
        <p14:creationId xmlns:p14="http://schemas.microsoft.com/office/powerpoint/2010/main" val="745475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Courier New" panose="02070309020205020404" pitchFamily="49" charset="0"/>
              <a:buChar char="o"/>
            </a:pPr>
            <a:endParaRPr lang="en-US" sz="2400" dirty="0" smtClean="0">
              <a:latin typeface="Cambria" panose="02040503050406030204" pitchFamily="18" charset="0"/>
            </a:endParaRPr>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31</a:t>
            </a:fld>
            <a:endParaRPr lang="en-US"/>
          </a:p>
        </p:txBody>
      </p:sp>
    </p:spTree>
    <p:extLst>
      <p:ext uri="{BB962C8B-B14F-4D97-AF65-F5344CB8AC3E}">
        <p14:creationId xmlns:p14="http://schemas.microsoft.com/office/powerpoint/2010/main" val="68064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Courier New" panose="02070309020205020404" pitchFamily="49" charset="0"/>
              <a:buChar char="o"/>
            </a:pPr>
            <a:endParaRPr lang="en-US" sz="2400" dirty="0" smtClean="0">
              <a:latin typeface="Cambria" panose="02040503050406030204" pitchFamily="18" charset="0"/>
            </a:endParaRPr>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32</a:t>
            </a:fld>
            <a:endParaRPr lang="en-US"/>
          </a:p>
        </p:txBody>
      </p:sp>
    </p:spTree>
    <p:extLst>
      <p:ext uri="{BB962C8B-B14F-4D97-AF65-F5344CB8AC3E}">
        <p14:creationId xmlns:p14="http://schemas.microsoft.com/office/powerpoint/2010/main" val="2192950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33</a:t>
            </a:fld>
            <a:endParaRPr lang="en-US"/>
          </a:p>
        </p:txBody>
      </p:sp>
    </p:spTree>
    <p:extLst>
      <p:ext uri="{BB962C8B-B14F-4D97-AF65-F5344CB8AC3E}">
        <p14:creationId xmlns:p14="http://schemas.microsoft.com/office/powerpoint/2010/main" val="420693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3</a:t>
            </a:fld>
            <a:endParaRPr lang="en-US"/>
          </a:p>
        </p:txBody>
      </p:sp>
    </p:spTree>
    <p:extLst>
      <p:ext uri="{BB962C8B-B14F-4D97-AF65-F5344CB8AC3E}">
        <p14:creationId xmlns:p14="http://schemas.microsoft.com/office/powerpoint/2010/main" val="3802284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34</a:t>
            </a:fld>
            <a:endParaRPr lang="en-US"/>
          </a:p>
        </p:txBody>
      </p:sp>
    </p:spTree>
    <p:extLst>
      <p:ext uri="{BB962C8B-B14F-4D97-AF65-F5344CB8AC3E}">
        <p14:creationId xmlns:p14="http://schemas.microsoft.com/office/powerpoint/2010/main" val="3120919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37</a:t>
            </a:fld>
            <a:endParaRPr lang="en-US"/>
          </a:p>
        </p:txBody>
      </p:sp>
    </p:spTree>
    <p:extLst>
      <p:ext uri="{BB962C8B-B14F-4D97-AF65-F5344CB8AC3E}">
        <p14:creationId xmlns:p14="http://schemas.microsoft.com/office/powerpoint/2010/main" val="3678883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39</a:t>
            </a:fld>
            <a:endParaRPr lang="en-US"/>
          </a:p>
        </p:txBody>
      </p:sp>
    </p:spTree>
    <p:extLst>
      <p:ext uri="{BB962C8B-B14F-4D97-AF65-F5344CB8AC3E}">
        <p14:creationId xmlns:p14="http://schemas.microsoft.com/office/powerpoint/2010/main" val="304659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4</a:t>
            </a:fld>
            <a:endParaRPr lang="en-US"/>
          </a:p>
        </p:txBody>
      </p:sp>
    </p:spTree>
    <p:extLst>
      <p:ext uri="{BB962C8B-B14F-4D97-AF65-F5344CB8AC3E}">
        <p14:creationId xmlns:p14="http://schemas.microsoft.com/office/powerpoint/2010/main" val="179029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5</a:t>
            </a:fld>
            <a:endParaRPr lang="en-US"/>
          </a:p>
        </p:txBody>
      </p:sp>
    </p:spTree>
    <p:extLst>
      <p:ext uri="{BB962C8B-B14F-4D97-AF65-F5344CB8AC3E}">
        <p14:creationId xmlns:p14="http://schemas.microsoft.com/office/powerpoint/2010/main" val="1268390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6</a:t>
            </a:fld>
            <a:endParaRPr lang="en-US"/>
          </a:p>
        </p:txBody>
      </p:sp>
    </p:spTree>
    <p:extLst>
      <p:ext uri="{BB962C8B-B14F-4D97-AF65-F5344CB8AC3E}">
        <p14:creationId xmlns:p14="http://schemas.microsoft.com/office/powerpoint/2010/main" val="920898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7</a:t>
            </a:fld>
            <a:endParaRPr lang="en-US"/>
          </a:p>
        </p:txBody>
      </p:sp>
    </p:spTree>
    <p:extLst>
      <p:ext uri="{BB962C8B-B14F-4D97-AF65-F5344CB8AC3E}">
        <p14:creationId xmlns:p14="http://schemas.microsoft.com/office/powerpoint/2010/main" val="1268390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8</a:t>
            </a:fld>
            <a:endParaRPr lang="en-US"/>
          </a:p>
        </p:txBody>
      </p:sp>
    </p:spTree>
    <p:extLst>
      <p:ext uri="{BB962C8B-B14F-4D97-AF65-F5344CB8AC3E}">
        <p14:creationId xmlns:p14="http://schemas.microsoft.com/office/powerpoint/2010/main" val="2153126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9</a:t>
            </a:fld>
            <a:endParaRPr lang="en-US"/>
          </a:p>
        </p:txBody>
      </p:sp>
    </p:spTree>
    <p:extLst>
      <p:ext uri="{BB962C8B-B14F-4D97-AF65-F5344CB8AC3E}">
        <p14:creationId xmlns:p14="http://schemas.microsoft.com/office/powerpoint/2010/main" val="1268390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 bottom blue ba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5562600"/>
            <a:ext cx="5943600" cy="685800"/>
          </a:xfrm>
          <a:prstGeom prst="rect">
            <a:avLst/>
          </a:prstGeom>
        </p:spPr>
        <p:txBody>
          <a:bodyPr vert="horz" wrap="none" lIns="0" tIns="0" rIns="0" bIns="0" anchor="ctr" anchorCtr="0"/>
          <a:lstStyle>
            <a:lvl1pPr marL="0" algn="l">
              <a:defRPr sz="4000" b="0" i="0" baseline="0">
                <a:solidFill>
                  <a:schemeClr val="bg1"/>
                </a:solidFill>
                <a:latin typeface="Cambria" pitchFamily="18" charset="0"/>
                <a:cs typeface="Cambria" pitchFamily="18" charset="0"/>
              </a:defRPr>
            </a:lvl1pPr>
          </a:lstStyle>
          <a:p>
            <a:r>
              <a:rPr lang="en-US" dirty="0" smtClean="0"/>
              <a:t>Presentation title, 1 line</a:t>
            </a:r>
            <a:br>
              <a:rPr lang="en-US" dirty="0" smtClean="0"/>
            </a:br>
            <a:endParaRPr lang="en-US" dirty="0"/>
          </a:p>
        </p:txBody>
      </p:sp>
      <p:sp>
        <p:nvSpPr>
          <p:cNvPr id="18" name="Text Placeholder 23"/>
          <p:cNvSpPr>
            <a:spLocks noGrp="1"/>
          </p:cNvSpPr>
          <p:nvPr>
            <p:ph type="body" sz="quarter" idx="18" hasCustomPrompt="1"/>
          </p:nvPr>
        </p:nvSpPr>
        <p:spPr>
          <a:xfrm>
            <a:off x="1524000" y="6222207"/>
            <a:ext cx="5957047" cy="407194"/>
          </a:xfrm>
          <a:prstGeom prst="rect">
            <a:avLst/>
          </a:prstGeom>
        </p:spPr>
        <p:txBody>
          <a:bodyPr vert="horz" lIns="0" tIns="0" rIns="0" bIns="0" anchor="ctr" anchorCtr="0"/>
          <a:lstStyle>
            <a:lvl1pPr marL="0" algn="l">
              <a:buNone/>
              <a:defRPr sz="2000" baseline="0">
                <a:solidFill>
                  <a:schemeClr val="bg1"/>
                </a:solidFill>
              </a:defRPr>
            </a:lvl1pPr>
          </a:lstStyle>
          <a:p>
            <a:pPr lvl="0"/>
            <a:r>
              <a:rPr lang="en-US" dirty="0" smtClean="0"/>
              <a:t>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0) Gray bar top, bullets">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371600" y="457200"/>
            <a:ext cx="6553200" cy="685800"/>
          </a:xfrm>
          <a:prstGeom prst="rect">
            <a:avLst/>
          </a:prstGeom>
        </p:spPr>
        <p:txBody>
          <a:bodyPr vert="horz" lIns="0" tIns="0" rIns="0" bIns="0" anchor="t" anchorCtr="0"/>
          <a:lstStyle>
            <a:lvl1pPr algn="l">
              <a:defRPr sz="4000" b="0" i="0" baseline="0">
                <a:solidFill>
                  <a:srgbClr val="003B5C"/>
                </a:solidFill>
                <a:latin typeface="Cambria" pitchFamily="18" charset="0"/>
                <a:cs typeface="Cambria" pitchFamily="18" charset="0"/>
              </a:defRPr>
            </a:lvl1pPr>
          </a:lstStyle>
          <a:p>
            <a:r>
              <a:rPr lang="en-US" dirty="0" smtClean="0"/>
              <a:t>Slide title here</a:t>
            </a:r>
            <a:endParaRPr lang="en-US" dirty="0"/>
          </a:p>
        </p:txBody>
      </p:sp>
      <p:sp>
        <p:nvSpPr>
          <p:cNvPr id="12" name="Text Placeholder 23"/>
          <p:cNvSpPr>
            <a:spLocks noGrp="1"/>
          </p:cNvSpPr>
          <p:nvPr>
            <p:ph type="body" sz="quarter" idx="17" hasCustomPrompt="1"/>
          </p:nvPr>
        </p:nvSpPr>
        <p:spPr>
          <a:xfrm>
            <a:off x="1371600" y="2057401"/>
            <a:ext cx="6553200" cy="3810000"/>
          </a:xfrm>
          <a:prstGeom prst="rect">
            <a:avLst/>
          </a:prstGeom>
        </p:spPr>
        <p:txBody>
          <a:bodyPr vert="horz" lIns="0" tIns="0" rIns="0" bIns="0" anchor="t" anchorCtr="0"/>
          <a:lstStyle>
            <a:lvl1pPr marL="347663" indent="-347663">
              <a:spcBef>
                <a:spcPts val="1800"/>
              </a:spcBef>
              <a:buClr>
                <a:srgbClr val="003B5C"/>
              </a:buClr>
              <a:buFont typeface="Arial" pitchFamily="34" charset="0"/>
              <a:buChar char="•"/>
              <a:defRPr sz="2800" baseline="0">
                <a:solidFill>
                  <a:srgbClr val="003B5C"/>
                </a:solidFill>
              </a:defRPr>
            </a:lvl1pPr>
          </a:lstStyle>
          <a:p>
            <a:pPr lvl="0"/>
            <a:r>
              <a:rPr lang="en-US" dirty="0" smtClean="0"/>
              <a:t>This slide is formatted for bullets.</a:t>
            </a:r>
          </a:p>
          <a:p>
            <a:pPr lvl="0"/>
            <a:r>
              <a:rPr lang="en-US" dirty="0" smtClean="0"/>
              <a:t>Font style is Calibri, 28 pt.</a:t>
            </a:r>
          </a:p>
          <a:p>
            <a:pPr lvl="0"/>
            <a:r>
              <a:rPr lang="en-US" dirty="0" smtClean="0"/>
              <a:t>Font color is custom RGB:  R0  G59  B92 </a:t>
            </a:r>
          </a:p>
          <a:p>
            <a:pPr lvl="0"/>
            <a:r>
              <a:rPr lang="en-US" dirty="0" smtClean="0"/>
              <a:t>Paragraph spacing is 18 pt after each paragraph return.</a:t>
            </a:r>
          </a:p>
          <a:p>
            <a:pPr lvl="0"/>
            <a:endParaRPr lang="en-US" dirty="0" smtClean="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lue bar top, portrait pic,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371600" y="457200"/>
            <a:ext cx="6553200" cy="685800"/>
          </a:xfrm>
          <a:prstGeom prst="rect">
            <a:avLst/>
          </a:prstGeom>
        </p:spPr>
        <p:txBody>
          <a:bodyPr vert="horz" lIns="0" tIns="0" rIns="0" bIns="0" anchor="t" anchorCtr="0"/>
          <a:lstStyle>
            <a:lvl1pPr algn="l">
              <a:defRPr sz="4000" b="0" i="0" baseline="0">
                <a:solidFill>
                  <a:schemeClr val="bg1"/>
                </a:solidFill>
                <a:latin typeface="Cambria" pitchFamily="18" charset="0"/>
                <a:cs typeface="Cambria" pitchFamily="18" charset="0"/>
              </a:defRPr>
            </a:lvl1pPr>
          </a:lstStyle>
          <a:p>
            <a:r>
              <a:rPr lang="en-US" dirty="0" smtClean="0"/>
              <a:t>Slide title here</a:t>
            </a:r>
            <a:endParaRPr lang="en-US" dirty="0"/>
          </a:p>
        </p:txBody>
      </p:sp>
      <p:sp>
        <p:nvSpPr>
          <p:cNvPr id="12" name="Text Placeholder 23"/>
          <p:cNvSpPr>
            <a:spLocks noGrp="1"/>
          </p:cNvSpPr>
          <p:nvPr>
            <p:ph type="body" sz="quarter" idx="17" hasCustomPrompt="1"/>
          </p:nvPr>
        </p:nvSpPr>
        <p:spPr>
          <a:xfrm>
            <a:off x="1371600" y="2057401"/>
            <a:ext cx="4495800" cy="3810000"/>
          </a:xfrm>
          <a:prstGeom prst="rect">
            <a:avLst/>
          </a:prstGeom>
        </p:spPr>
        <p:txBody>
          <a:bodyPr vert="horz" lIns="0" tIns="0" rIns="0" bIns="0" anchor="t" anchorCtr="0"/>
          <a:lstStyle>
            <a:lvl1pPr marL="0" indent="0">
              <a:spcBef>
                <a:spcPts val="1800"/>
              </a:spcBef>
              <a:buNone/>
              <a:defRPr sz="2800" baseline="0">
                <a:solidFill>
                  <a:srgbClr val="003B5C"/>
                </a:solidFill>
              </a:defRPr>
            </a:lvl1pPr>
            <a:lvl2pPr>
              <a:defRPr>
                <a:solidFill>
                  <a:srgbClr val="003B5C"/>
                </a:solidFill>
              </a:defRPr>
            </a:lvl2pPr>
          </a:lstStyle>
          <a:p>
            <a:pPr lvl="0"/>
            <a:r>
              <a:rPr lang="en-US" dirty="0" smtClean="0"/>
              <a:t>This slide is formatted for text only, no bullets.</a:t>
            </a:r>
          </a:p>
          <a:p>
            <a:pPr lvl="0"/>
            <a:r>
              <a:rPr lang="en-US" dirty="0" smtClean="0"/>
              <a:t>Font style is Calibri, 28 pt.</a:t>
            </a:r>
          </a:p>
          <a:p>
            <a:pPr lvl="0"/>
            <a:r>
              <a:rPr lang="en-US" dirty="0" smtClean="0"/>
              <a:t>Font color is custom RGB:</a:t>
            </a:r>
            <a:br>
              <a:rPr lang="en-US" dirty="0" smtClean="0"/>
            </a:br>
            <a:r>
              <a:rPr lang="en-US" dirty="0" smtClean="0"/>
              <a:t>R0  G59  B92 </a:t>
            </a:r>
          </a:p>
          <a:p>
            <a:pPr lvl="0"/>
            <a:r>
              <a:rPr lang="en-US" dirty="0" smtClean="0"/>
              <a:t>Paragraph spacing is 18 pt after each paragraph return.</a:t>
            </a:r>
          </a:p>
        </p:txBody>
      </p:sp>
      <p:sp>
        <p:nvSpPr>
          <p:cNvPr id="4" name="Picture Placeholder 8"/>
          <p:cNvSpPr>
            <a:spLocks noGrp="1"/>
          </p:cNvSpPr>
          <p:nvPr>
            <p:ph type="pic" sz="quarter" idx="19"/>
          </p:nvPr>
        </p:nvSpPr>
        <p:spPr>
          <a:xfrm>
            <a:off x="6324600" y="1752600"/>
            <a:ext cx="2819400" cy="5105399"/>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picture</a:t>
            </a:r>
            <a:endParaRPr lang="en-US"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lue bar top, landscape pic,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371600" y="457200"/>
            <a:ext cx="6553200" cy="685800"/>
          </a:xfrm>
          <a:prstGeom prst="rect">
            <a:avLst/>
          </a:prstGeom>
        </p:spPr>
        <p:txBody>
          <a:bodyPr vert="horz" lIns="0" tIns="0" rIns="0" bIns="0" anchor="t" anchorCtr="0"/>
          <a:lstStyle>
            <a:lvl1pPr algn="l">
              <a:defRPr sz="4000" b="0" i="0" baseline="0">
                <a:solidFill>
                  <a:schemeClr val="bg1"/>
                </a:solidFill>
                <a:latin typeface="Cambria" pitchFamily="18" charset="0"/>
                <a:cs typeface="Cambria" pitchFamily="18" charset="0"/>
              </a:defRPr>
            </a:lvl1pPr>
          </a:lstStyle>
          <a:p>
            <a:r>
              <a:rPr lang="en-US" dirty="0" smtClean="0"/>
              <a:t>Slide title here</a:t>
            </a:r>
            <a:endParaRPr lang="en-US" dirty="0"/>
          </a:p>
        </p:txBody>
      </p:sp>
      <p:sp>
        <p:nvSpPr>
          <p:cNvPr id="12" name="Text Placeholder 23"/>
          <p:cNvSpPr>
            <a:spLocks noGrp="1"/>
          </p:cNvSpPr>
          <p:nvPr>
            <p:ph type="body" sz="quarter" idx="17" hasCustomPrompt="1"/>
          </p:nvPr>
        </p:nvSpPr>
        <p:spPr>
          <a:xfrm>
            <a:off x="381000" y="1981200"/>
            <a:ext cx="2438400" cy="4495800"/>
          </a:xfrm>
          <a:prstGeom prst="rect">
            <a:avLst/>
          </a:prstGeom>
        </p:spPr>
        <p:txBody>
          <a:bodyPr vert="horz" lIns="0" tIns="0" rIns="0" bIns="0" anchor="t" anchorCtr="0"/>
          <a:lstStyle>
            <a:lvl1pPr marL="0" indent="0">
              <a:spcBef>
                <a:spcPts val="1800"/>
              </a:spcBef>
              <a:buNone/>
              <a:defRPr sz="2400" baseline="0">
                <a:solidFill>
                  <a:srgbClr val="003B5C"/>
                </a:solidFill>
              </a:defRPr>
            </a:lvl1pPr>
            <a:lvl2pPr>
              <a:defRPr>
                <a:solidFill>
                  <a:srgbClr val="003B5C"/>
                </a:solidFill>
              </a:defRPr>
            </a:lvl2pPr>
          </a:lstStyle>
          <a:p>
            <a:pPr lvl="0"/>
            <a:r>
              <a:rPr lang="en-US" dirty="0" smtClean="0"/>
              <a:t>This slide is for text only, no bullets.</a:t>
            </a:r>
          </a:p>
          <a:p>
            <a:pPr lvl="0"/>
            <a:r>
              <a:rPr lang="en-US" dirty="0" smtClean="0"/>
              <a:t>Font style is Calibri, 24 pt.</a:t>
            </a:r>
          </a:p>
          <a:p>
            <a:pPr lvl="0"/>
            <a:r>
              <a:rPr lang="en-US" dirty="0" smtClean="0"/>
              <a:t>Font color is custom RGB:</a:t>
            </a:r>
            <a:br>
              <a:rPr lang="en-US" dirty="0" smtClean="0"/>
            </a:br>
            <a:r>
              <a:rPr lang="en-US" dirty="0" smtClean="0"/>
              <a:t>R0  G59  B92 </a:t>
            </a:r>
          </a:p>
          <a:p>
            <a:pPr lvl="0"/>
            <a:r>
              <a:rPr lang="en-US" dirty="0" smtClean="0"/>
              <a:t>Paragraph spacing is 18 pt after each paragraph return.</a:t>
            </a:r>
          </a:p>
        </p:txBody>
      </p:sp>
      <p:sp>
        <p:nvSpPr>
          <p:cNvPr id="4" name="Picture Placeholder 8"/>
          <p:cNvSpPr>
            <a:spLocks noGrp="1"/>
          </p:cNvSpPr>
          <p:nvPr>
            <p:ph type="pic" sz="quarter" idx="19"/>
          </p:nvPr>
        </p:nvSpPr>
        <p:spPr>
          <a:xfrm>
            <a:off x="3048000" y="1752600"/>
            <a:ext cx="6096000" cy="5105399"/>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picture</a:t>
            </a:r>
            <a:endParaRPr lang="en-US"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lue bar top, portrait pic, bullets">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371600" y="457200"/>
            <a:ext cx="6553200" cy="685800"/>
          </a:xfrm>
          <a:prstGeom prst="rect">
            <a:avLst/>
          </a:prstGeom>
        </p:spPr>
        <p:txBody>
          <a:bodyPr vert="horz" lIns="0" tIns="0" rIns="0" bIns="0" anchor="t" anchorCtr="0"/>
          <a:lstStyle>
            <a:lvl1pPr algn="l">
              <a:defRPr sz="4000" b="0" i="0" baseline="0">
                <a:solidFill>
                  <a:schemeClr val="bg1"/>
                </a:solidFill>
                <a:latin typeface="Cambria" pitchFamily="18" charset="0"/>
                <a:cs typeface="Cambria" pitchFamily="18" charset="0"/>
              </a:defRPr>
            </a:lvl1pPr>
          </a:lstStyle>
          <a:p>
            <a:r>
              <a:rPr lang="en-US" dirty="0" smtClean="0"/>
              <a:t>Slide title here</a:t>
            </a:r>
            <a:endParaRPr lang="en-US" dirty="0"/>
          </a:p>
        </p:txBody>
      </p:sp>
      <p:sp>
        <p:nvSpPr>
          <p:cNvPr id="12" name="Text Placeholder 23"/>
          <p:cNvSpPr>
            <a:spLocks noGrp="1"/>
          </p:cNvSpPr>
          <p:nvPr>
            <p:ph type="body" sz="quarter" idx="17" hasCustomPrompt="1"/>
          </p:nvPr>
        </p:nvSpPr>
        <p:spPr>
          <a:xfrm>
            <a:off x="1371600" y="2057401"/>
            <a:ext cx="4495800" cy="3810000"/>
          </a:xfrm>
          <a:prstGeom prst="rect">
            <a:avLst/>
          </a:prstGeom>
        </p:spPr>
        <p:txBody>
          <a:bodyPr vert="horz" lIns="0" tIns="0" rIns="0" bIns="0" anchor="t" anchorCtr="0"/>
          <a:lstStyle>
            <a:lvl1pPr marL="347663" indent="-347663">
              <a:spcBef>
                <a:spcPts val="1800"/>
              </a:spcBef>
              <a:buFont typeface="Arial" pitchFamily="34" charset="0"/>
              <a:buChar char="•"/>
              <a:defRPr sz="2800" baseline="0">
                <a:solidFill>
                  <a:srgbClr val="003B5C"/>
                </a:solidFill>
              </a:defRPr>
            </a:lvl1pPr>
            <a:lvl2pPr>
              <a:defRPr>
                <a:solidFill>
                  <a:srgbClr val="003B5C"/>
                </a:solidFill>
              </a:defRPr>
            </a:lvl2pPr>
          </a:lstStyle>
          <a:p>
            <a:pPr lvl="0"/>
            <a:r>
              <a:rPr lang="en-US" dirty="0" smtClean="0"/>
              <a:t>This slide is formatted for bullets.</a:t>
            </a:r>
          </a:p>
          <a:p>
            <a:pPr lvl="0"/>
            <a:r>
              <a:rPr lang="en-US" dirty="0" smtClean="0"/>
              <a:t>Font style is Calibri, 28 pt.</a:t>
            </a:r>
          </a:p>
          <a:p>
            <a:pPr lvl="0"/>
            <a:r>
              <a:rPr lang="en-US" dirty="0" smtClean="0"/>
              <a:t>Font color is custom RGB:  R0  G59  B92 </a:t>
            </a:r>
          </a:p>
          <a:p>
            <a:pPr lvl="0"/>
            <a:r>
              <a:rPr lang="en-US" dirty="0" smtClean="0"/>
              <a:t>Paragraph spacing is 18 pt after each paragraph return.</a:t>
            </a:r>
          </a:p>
        </p:txBody>
      </p:sp>
      <p:sp>
        <p:nvSpPr>
          <p:cNvPr id="4" name="Picture Placeholder 8"/>
          <p:cNvSpPr>
            <a:spLocks noGrp="1"/>
          </p:cNvSpPr>
          <p:nvPr>
            <p:ph type="pic" sz="quarter" idx="19"/>
          </p:nvPr>
        </p:nvSpPr>
        <p:spPr>
          <a:xfrm>
            <a:off x="6324600" y="1752600"/>
            <a:ext cx="2819400" cy="5105399"/>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picture</a:t>
            </a:r>
            <a:endParaRPr lang="en-US"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Gray bar top, portrait pic,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371600" y="457200"/>
            <a:ext cx="6553200" cy="685800"/>
          </a:xfrm>
          <a:prstGeom prst="rect">
            <a:avLst/>
          </a:prstGeom>
        </p:spPr>
        <p:txBody>
          <a:bodyPr vert="horz" lIns="0" tIns="0" rIns="0" bIns="0" anchor="ctr" anchorCtr="0"/>
          <a:lstStyle>
            <a:lvl1pPr algn="l">
              <a:defRPr sz="4000" b="0" i="0" baseline="0">
                <a:solidFill>
                  <a:srgbClr val="003B5C"/>
                </a:solidFill>
                <a:latin typeface="Cambria" pitchFamily="18" charset="0"/>
                <a:cs typeface="Cambria" pitchFamily="18" charset="0"/>
              </a:defRPr>
            </a:lvl1pPr>
          </a:lstStyle>
          <a:p>
            <a:r>
              <a:rPr lang="en-US" dirty="0" smtClean="0"/>
              <a:t>Slide title here</a:t>
            </a:r>
            <a:endParaRPr lang="en-US" dirty="0"/>
          </a:p>
        </p:txBody>
      </p:sp>
      <p:sp>
        <p:nvSpPr>
          <p:cNvPr id="12" name="Text Placeholder 23"/>
          <p:cNvSpPr>
            <a:spLocks noGrp="1"/>
          </p:cNvSpPr>
          <p:nvPr>
            <p:ph type="body" sz="quarter" idx="17" hasCustomPrompt="1"/>
          </p:nvPr>
        </p:nvSpPr>
        <p:spPr>
          <a:xfrm>
            <a:off x="1371600" y="2057401"/>
            <a:ext cx="4495800" cy="3810000"/>
          </a:xfrm>
          <a:prstGeom prst="rect">
            <a:avLst/>
          </a:prstGeom>
        </p:spPr>
        <p:txBody>
          <a:bodyPr vert="horz" lIns="0" tIns="0" rIns="0" bIns="0" anchor="t" anchorCtr="0"/>
          <a:lstStyle>
            <a:lvl1pPr marL="0" indent="0">
              <a:spcBef>
                <a:spcPts val="1800"/>
              </a:spcBef>
              <a:buNone/>
              <a:defRPr sz="2800" baseline="0">
                <a:solidFill>
                  <a:srgbClr val="003B5C"/>
                </a:solidFill>
              </a:defRPr>
            </a:lvl1pPr>
            <a:lvl2pPr>
              <a:defRPr>
                <a:solidFill>
                  <a:srgbClr val="003B5C"/>
                </a:solidFill>
              </a:defRPr>
            </a:lvl2pPr>
          </a:lstStyle>
          <a:p>
            <a:pPr lvl="0"/>
            <a:r>
              <a:rPr lang="en-US" dirty="0" smtClean="0"/>
              <a:t>This slide is formatted for text only, no bullets.</a:t>
            </a:r>
          </a:p>
          <a:p>
            <a:pPr lvl="0"/>
            <a:r>
              <a:rPr lang="en-US" dirty="0" smtClean="0"/>
              <a:t>Font style is Calibri, 28 pt.</a:t>
            </a:r>
          </a:p>
          <a:p>
            <a:pPr lvl="0"/>
            <a:r>
              <a:rPr lang="en-US" dirty="0" smtClean="0"/>
              <a:t>Font color is custom RGB:</a:t>
            </a:r>
            <a:br>
              <a:rPr lang="en-US" dirty="0" smtClean="0"/>
            </a:br>
            <a:r>
              <a:rPr lang="en-US" dirty="0" smtClean="0"/>
              <a:t>R0  G59  B92 </a:t>
            </a:r>
          </a:p>
          <a:p>
            <a:pPr lvl="0"/>
            <a:r>
              <a:rPr lang="en-US" dirty="0" smtClean="0"/>
              <a:t>Paragraph spacing is 18 pt prior to each paragraph return.</a:t>
            </a:r>
          </a:p>
        </p:txBody>
      </p:sp>
      <p:sp>
        <p:nvSpPr>
          <p:cNvPr id="4" name="Picture Placeholder 8"/>
          <p:cNvSpPr>
            <a:spLocks noGrp="1"/>
          </p:cNvSpPr>
          <p:nvPr>
            <p:ph type="pic" sz="quarter" idx="19"/>
          </p:nvPr>
        </p:nvSpPr>
        <p:spPr>
          <a:xfrm>
            <a:off x="6324600" y="1752600"/>
            <a:ext cx="2819400" cy="5105399"/>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picture</a:t>
            </a:r>
            <a:endParaRPr lang="en-US"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Gray bar top, landscape pic,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371600" y="457200"/>
            <a:ext cx="6553200" cy="685800"/>
          </a:xfrm>
          <a:prstGeom prst="rect">
            <a:avLst/>
          </a:prstGeom>
        </p:spPr>
        <p:txBody>
          <a:bodyPr vert="horz" lIns="0" tIns="0" rIns="0" bIns="0" anchor="ctr" anchorCtr="0"/>
          <a:lstStyle>
            <a:lvl1pPr algn="l">
              <a:defRPr sz="4000" b="0" i="0" baseline="0">
                <a:solidFill>
                  <a:srgbClr val="003B5C"/>
                </a:solidFill>
                <a:latin typeface="Cambria" pitchFamily="18" charset="0"/>
                <a:cs typeface="Cambria" pitchFamily="18" charset="0"/>
              </a:defRPr>
            </a:lvl1pPr>
          </a:lstStyle>
          <a:p>
            <a:r>
              <a:rPr lang="en-US" dirty="0" smtClean="0"/>
              <a:t>Slide title here</a:t>
            </a:r>
            <a:endParaRPr lang="en-US" dirty="0"/>
          </a:p>
        </p:txBody>
      </p:sp>
      <p:sp>
        <p:nvSpPr>
          <p:cNvPr id="5" name="Text Placeholder 23"/>
          <p:cNvSpPr>
            <a:spLocks noGrp="1"/>
          </p:cNvSpPr>
          <p:nvPr>
            <p:ph type="body" sz="quarter" idx="17" hasCustomPrompt="1"/>
          </p:nvPr>
        </p:nvSpPr>
        <p:spPr>
          <a:xfrm>
            <a:off x="381000" y="1981200"/>
            <a:ext cx="2438400" cy="4495800"/>
          </a:xfrm>
          <a:prstGeom prst="rect">
            <a:avLst/>
          </a:prstGeom>
        </p:spPr>
        <p:txBody>
          <a:bodyPr vert="horz" lIns="0" tIns="0" rIns="0" bIns="0" anchor="t" anchorCtr="0"/>
          <a:lstStyle>
            <a:lvl1pPr marL="0" indent="0">
              <a:spcBef>
                <a:spcPts val="1800"/>
              </a:spcBef>
              <a:buNone/>
              <a:defRPr sz="2400" baseline="0">
                <a:solidFill>
                  <a:srgbClr val="003B5C"/>
                </a:solidFill>
              </a:defRPr>
            </a:lvl1pPr>
            <a:lvl2pPr>
              <a:defRPr>
                <a:solidFill>
                  <a:srgbClr val="003B5C"/>
                </a:solidFill>
              </a:defRPr>
            </a:lvl2pPr>
          </a:lstStyle>
          <a:p>
            <a:pPr lvl="0"/>
            <a:r>
              <a:rPr lang="en-US" dirty="0" smtClean="0"/>
              <a:t>This slide is for text only, no bullets.</a:t>
            </a:r>
          </a:p>
          <a:p>
            <a:pPr lvl="0"/>
            <a:r>
              <a:rPr lang="en-US" dirty="0" smtClean="0"/>
              <a:t>Font style is Calibri, 24 pt.</a:t>
            </a:r>
          </a:p>
          <a:p>
            <a:pPr lvl="0"/>
            <a:r>
              <a:rPr lang="en-US" dirty="0" smtClean="0"/>
              <a:t>Font color is custom RGB:</a:t>
            </a:r>
            <a:br>
              <a:rPr lang="en-US" dirty="0" smtClean="0"/>
            </a:br>
            <a:r>
              <a:rPr lang="en-US" dirty="0" smtClean="0"/>
              <a:t>R0  G59  B92 </a:t>
            </a:r>
          </a:p>
          <a:p>
            <a:pPr lvl="0"/>
            <a:r>
              <a:rPr lang="en-US" dirty="0" smtClean="0"/>
              <a:t>Paragraph spacing is 18 pt after each paragraph return.</a:t>
            </a:r>
          </a:p>
        </p:txBody>
      </p:sp>
      <p:sp>
        <p:nvSpPr>
          <p:cNvPr id="6" name="Picture Placeholder 8"/>
          <p:cNvSpPr>
            <a:spLocks noGrp="1"/>
          </p:cNvSpPr>
          <p:nvPr>
            <p:ph type="pic" sz="quarter" idx="19"/>
          </p:nvPr>
        </p:nvSpPr>
        <p:spPr>
          <a:xfrm>
            <a:off x="3048000" y="1752600"/>
            <a:ext cx="6096000" cy="5105399"/>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picture</a:t>
            </a:r>
            <a:endParaRPr lang="en-US" noProof="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Gray bar top, side pic, bullets">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371600" y="457200"/>
            <a:ext cx="6553200" cy="685800"/>
          </a:xfrm>
          <a:prstGeom prst="rect">
            <a:avLst/>
          </a:prstGeom>
        </p:spPr>
        <p:txBody>
          <a:bodyPr vert="horz" lIns="0" tIns="0" rIns="0" bIns="0" anchor="ctr" anchorCtr="0"/>
          <a:lstStyle>
            <a:lvl1pPr algn="l">
              <a:defRPr sz="4000" b="0" i="0" baseline="0">
                <a:solidFill>
                  <a:srgbClr val="003B5C"/>
                </a:solidFill>
                <a:latin typeface="Cambria" pitchFamily="18" charset="0"/>
                <a:cs typeface="Cambria" pitchFamily="18" charset="0"/>
              </a:defRPr>
            </a:lvl1pPr>
          </a:lstStyle>
          <a:p>
            <a:r>
              <a:rPr lang="en-US" dirty="0" smtClean="0"/>
              <a:t>Slide title here</a:t>
            </a:r>
            <a:endParaRPr lang="en-US" dirty="0"/>
          </a:p>
        </p:txBody>
      </p:sp>
      <p:sp>
        <p:nvSpPr>
          <p:cNvPr id="12" name="Text Placeholder 23"/>
          <p:cNvSpPr>
            <a:spLocks noGrp="1"/>
          </p:cNvSpPr>
          <p:nvPr>
            <p:ph type="body" sz="quarter" idx="17" hasCustomPrompt="1"/>
          </p:nvPr>
        </p:nvSpPr>
        <p:spPr>
          <a:xfrm>
            <a:off x="1371600" y="2057401"/>
            <a:ext cx="4495800" cy="3810000"/>
          </a:xfrm>
          <a:prstGeom prst="rect">
            <a:avLst/>
          </a:prstGeom>
        </p:spPr>
        <p:txBody>
          <a:bodyPr vert="horz" lIns="0" tIns="0" rIns="0" bIns="0" anchor="t" anchorCtr="0"/>
          <a:lstStyle>
            <a:lvl1pPr marL="347663" indent="-347663">
              <a:spcBef>
                <a:spcPts val="1800"/>
              </a:spcBef>
              <a:buFont typeface="Arial" pitchFamily="34" charset="0"/>
              <a:buChar char="•"/>
              <a:defRPr sz="2800" baseline="0">
                <a:solidFill>
                  <a:srgbClr val="003B5C"/>
                </a:solidFill>
              </a:defRPr>
            </a:lvl1pPr>
            <a:lvl2pPr>
              <a:defRPr>
                <a:solidFill>
                  <a:srgbClr val="003B5C"/>
                </a:solidFill>
              </a:defRPr>
            </a:lvl2pPr>
          </a:lstStyle>
          <a:p>
            <a:pPr lvl="0"/>
            <a:r>
              <a:rPr lang="en-US" dirty="0" smtClean="0"/>
              <a:t>This slide is formatted for bullets.</a:t>
            </a:r>
          </a:p>
          <a:p>
            <a:pPr lvl="0"/>
            <a:r>
              <a:rPr lang="en-US" dirty="0" smtClean="0"/>
              <a:t>Font style is Calibri, 28 pt.</a:t>
            </a:r>
          </a:p>
          <a:p>
            <a:pPr lvl="0"/>
            <a:r>
              <a:rPr lang="en-US" dirty="0" smtClean="0"/>
              <a:t>Font color is custom RGB:  R0  G59  B92 </a:t>
            </a:r>
          </a:p>
          <a:p>
            <a:pPr lvl="0"/>
            <a:r>
              <a:rPr lang="en-US" dirty="0" smtClean="0"/>
              <a:t>Paragraph spacing is 18 pt after each paragraph return.</a:t>
            </a:r>
          </a:p>
        </p:txBody>
      </p:sp>
      <p:sp>
        <p:nvSpPr>
          <p:cNvPr id="4" name="Picture Placeholder 8"/>
          <p:cNvSpPr>
            <a:spLocks noGrp="1"/>
          </p:cNvSpPr>
          <p:nvPr>
            <p:ph type="pic" sz="quarter" idx="19"/>
          </p:nvPr>
        </p:nvSpPr>
        <p:spPr>
          <a:xfrm>
            <a:off x="6324600" y="1752600"/>
            <a:ext cx="2819400" cy="5105399"/>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picture</a:t>
            </a:r>
            <a:endParaRPr lang="en-US" noProof="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Blue bar side,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219200" y="457200"/>
            <a:ext cx="3886200" cy="685800"/>
          </a:xfrm>
          <a:prstGeom prst="rect">
            <a:avLst/>
          </a:prstGeom>
        </p:spPr>
        <p:txBody>
          <a:bodyPr vert="horz" lIns="0" tIns="0" rIns="0" bIns="0" anchor="ctr" anchorCtr="0"/>
          <a:lstStyle>
            <a:lvl1pPr algn="l">
              <a:defRPr sz="4000" b="0" i="0" baseline="0">
                <a:solidFill>
                  <a:srgbClr val="003B5C"/>
                </a:solidFill>
                <a:latin typeface="Cambria" pitchFamily="18" charset="0"/>
                <a:cs typeface="Cambria" pitchFamily="18" charset="0"/>
              </a:defRPr>
            </a:lvl1pPr>
          </a:lstStyle>
          <a:p>
            <a:r>
              <a:rPr lang="en-US" dirty="0" smtClean="0"/>
              <a:t>Slide title here</a:t>
            </a:r>
            <a:endParaRPr lang="en-US" dirty="0"/>
          </a:p>
        </p:txBody>
      </p:sp>
      <p:sp>
        <p:nvSpPr>
          <p:cNvPr id="4" name="Text Placeholder 23"/>
          <p:cNvSpPr>
            <a:spLocks noGrp="1"/>
          </p:cNvSpPr>
          <p:nvPr>
            <p:ph type="body" sz="quarter" idx="17" hasCustomPrompt="1"/>
          </p:nvPr>
        </p:nvSpPr>
        <p:spPr>
          <a:xfrm>
            <a:off x="1219200" y="1524000"/>
            <a:ext cx="3886200" cy="4419600"/>
          </a:xfrm>
          <a:prstGeom prst="rect">
            <a:avLst/>
          </a:prstGeom>
        </p:spPr>
        <p:txBody>
          <a:bodyPr vert="horz" lIns="0" tIns="0" rIns="0" bIns="0" anchor="t" anchorCtr="0"/>
          <a:lstStyle>
            <a:lvl1pPr marL="0" indent="0">
              <a:spcBef>
                <a:spcPts val="1800"/>
              </a:spcBef>
              <a:buNone/>
              <a:defRPr sz="2800" baseline="0">
                <a:solidFill>
                  <a:srgbClr val="003B5C"/>
                </a:solidFill>
              </a:defRPr>
            </a:lvl1pPr>
            <a:lvl2pPr>
              <a:defRPr>
                <a:solidFill>
                  <a:srgbClr val="003B5C"/>
                </a:solidFill>
              </a:defRPr>
            </a:lvl2pPr>
          </a:lstStyle>
          <a:p>
            <a:pPr lvl="0"/>
            <a:r>
              <a:rPr lang="en-US" dirty="0" smtClean="0"/>
              <a:t>This slide is formatted for text only, no bullets.</a:t>
            </a:r>
          </a:p>
          <a:p>
            <a:pPr lvl="0"/>
            <a:r>
              <a:rPr lang="en-US" dirty="0" smtClean="0"/>
              <a:t>Font style is Calibri, 30 pt.</a:t>
            </a:r>
          </a:p>
          <a:p>
            <a:pPr lvl="0"/>
            <a:r>
              <a:rPr lang="en-US" dirty="0" smtClean="0"/>
              <a:t>Font color is custom RGB:</a:t>
            </a:r>
            <a:br>
              <a:rPr lang="en-US" dirty="0" smtClean="0"/>
            </a:br>
            <a:r>
              <a:rPr lang="en-US" dirty="0" smtClean="0"/>
              <a:t>R0  G59  B92 </a:t>
            </a:r>
          </a:p>
          <a:p>
            <a:pPr lvl="0"/>
            <a:r>
              <a:rPr lang="en-US" dirty="0" smtClean="0"/>
              <a:t>Paragraph spacing is 18 pt after each paragraph return.</a:t>
            </a:r>
          </a:p>
        </p:txBody>
      </p:sp>
      <p:sp>
        <p:nvSpPr>
          <p:cNvPr id="5" name="Text Placeholder 23"/>
          <p:cNvSpPr>
            <a:spLocks noGrp="1"/>
          </p:cNvSpPr>
          <p:nvPr>
            <p:ph type="body" sz="quarter" idx="18" hasCustomPrompt="1"/>
          </p:nvPr>
        </p:nvSpPr>
        <p:spPr>
          <a:xfrm>
            <a:off x="6324600" y="4648200"/>
            <a:ext cx="2514600" cy="1295400"/>
          </a:xfrm>
          <a:prstGeom prst="rect">
            <a:avLst/>
          </a:prstGeom>
        </p:spPr>
        <p:txBody>
          <a:bodyPr vert="horz" lIns="0" tIns="0" rIns="0" bIns="0" anchor="t" anchorCtr="0"/>
          <a:lstStyle>
            <a:lvl1pPr marL="0" indent="0">
              <a:buNone/>
              <a:defRPr sz="2800" baseline="0">
                <a:solidFill>
                  <a:schemeClr val="bg1"/>
                </a:solidFill>
              </a:defRPr>
            </a:lvl1pPr>
            <a:lvl2pPr>
              <a:defRPr>
                <a:solidFill>
                  <a:srgbClr val="003B5C"/>
                </a:solidFill>
              </a:defRPr>
            </a:lvl2pPr>
          </a:lstStyle>
          <a:p>
            <a:pPr lvl="0"/>
            <a:r>
              <a:rPr lang="en-US" dirty="0" smtClean="0"/>
              <a:t>Optional copy here, delete if not used</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Gray bar top, blue bar side,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371600" y="457200"/>
            <a:ext cx="6553200" cy="685800"/>
          </a:xfrm>
          <a:prstGeom prst="rect">
            <a:avLst/>
          </a:prstGeom>
        </p:spPr>
        <p:txBody>
          <a:bodyPr vert="horz" lIns="0" tIns="0" rIns="0" bIns="0" anchor="ctr" anchorCtr="0"/>
          <a:lstStyle>
            <a:lvl1pPr algn="l">
              <a:defRPr sz="4000" b="0" i="0" baseline="0">
                <a:solidFill>
                  <a:srgbClr val="003B5C"/>
                </a:solidFill>
                <a:latin typeface="Cambria" pitchFamily="18" charset="0"/>
                <a:cs typeface="Cambria" pitchFamily="18" charset="0"/>
              </a:defRPr>
            </a:lvl1pPr>
          </a:lstStyle>
          <a:p>
            <a:r>
              <a:rPr lang="en-US" dirty="0" smtClean="0"/>
              <a:t>Slide title here</a:t>
            </a:r>
            <a:endParaRPr lang="en-US" dirty="0"/>
          </a:p>
        </p:txBody>
      </p:sp>
      <p:sp>
        <p:nvSpPr>
          <p:cNvPr id="7" name="Text Placeholder 23"/>
          <p:cNvSpPr>
            <a:spLocks noGrp="1"/>
          </p:cNvSpPr>
          <p:nvPr>
            <p:ph type="body" sz="quarter" idx="17" hasCustomPrompt="1"/>
          </p:nvPr>
        </p:nvSpPr>
        <p:spPr>
          <a:xfrm>
            <a:off x="1371600" y="2057400"/>
            <a:ext cx="3886200" cy="4419600"/>
          </a:xfrm>
          <a:prstGeom prst="rect">
            <a:avLst/>
          </a:prstGeom>
        </p:spPr>
        <p:txBody>
          <a:bodyPr vert="horz" lIns="0" tIns="0" rIns="0" bIns="0" anchor="t" anchorCtr="0"/>
          <a:lstStyle>
            <a:lvl1pPr marL="0" indent="0">
              <a:spcBef>
                <a:spcPts val="1800"/>
              </a:spcBef>
              <a:buNone/>
              <a:defRPr sz="2800" baseline="0">
                <a:solidFill>
                  <a:srgbClr val="003B5C"/>
                </a:solidFill>
              </a:defRPr>
            </a:lvl1pPr>
            <a:lvl2pPr>
              <a:defRPr>
                <a:solidFill>
                  <a:srgbClr val="003B5C"/>
                </a:solidFill>
              </a:defRPr>
            </a:lvl2pPr>
          </a:lstStyle>
          <a:p>
            <a:pPr lvl="0"/>
            <a:r>
              <a:rPr lang="en-US" dirty="0" smtClean="0"/>
              <a:t>This slide is formatted for text only, no bullets.</a:t>
            </a:r>
          </a:p>
          <a:p>
            <a:pPr lvl="0"/>
            <a:r>
              <a:rPr lang="en-US" dirty="0" smtClean="0"/>
              <a:t>Font style is Calibri, 30 pt.</a:t>
            </a:r>
          </a:p>
          <a:p>
            <a:pPr lvl="0"/>
            <a:r>
              <a:rPr lang="en-US" dirty="0" smtClean="0"/>
              <a:t>Font color is custom RGB:</a:t>
            </a:r>
            <a:br>
              <a:rPr lang="en-US" dirty="0" smtClean="0"/>
            </a:br>
            <a:r>
              <a:rPr lang="en-US" dirty="0" smtClean="0"/>
              <a:t>R0  G59  B92 </a:t>
            </a:r>
          </a:p>
          <a:p>
            <a:pPr lvl="0"/>
            <a:r>
              <a:rPr lang="en-US" dirty="0" smtClean="0"/>
              <a:t>Paragraph spacing is 18 pt after each paragraph return.</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9) Full size image with caption">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152400"/>
            <a:ext cx="9144000" cy="73152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a:solidFill>
            <a:schemeClr val="bg1">
              <a:lumMod val="65000"/>
            </a:schemeClr>
          </a:solidFill>
        </p:spPr>
        <p:txBody>
          <a:bodyPr vert="horz"/>
          <a:lstStyle>
            <a:lvl1pPr marL="0">
              <a:buFontTx/>
              <a:buNone/>
              <a:tabLst>
                <a:tab pos="53975" algn="l"/>
              </a:tabLst>
              <a:defRPr sz="2000" baseline="0"/>
            </a:lvl1pPr>
          </a:lstStyle>
          <a:p>
            <a:pPr lvl="0"/>
            <a:r>
              <a:rPr lang="en-US" noProof="0" smtClean="0"/>
              <a:t>Click icon to add picture</a:t>
            </a:r>
            <a:endParaRPr lang="en-US" noProof="0" dirty="0" smtClean="0"/>
          </a:p>
        </p:txBody>
      </p:sp>
      <p:sp>
        <p:nvSpPr>
          <p:cNvPr id="11" name="Text Placeholder 23"/>
          <p:cNvSpPr>
            <a:spLocks noGrp="1"/>
          </p:cNvSpPr>
          <p:nvPr>
            <p:ph type="body" sz="quarter" idx="17"/>
          </p:nvPr>
        </p:nvSpPr>
        <p:spPr>
          <a:xfrm>
            <a:off x="533400" y="5562600"/>
            <a:ext cx="8153400" cy="914400"/>
          </a:xfrm>
          <a:prstGeom prst="rect">
            <a:avLst/>
          </a:prstGeom>
        </p:spPr>
        <p:txBody>
          <a:bodyPr vert="horz" lIns="0" tIns="0" rIns="0" bIns="0" anchor="t" anchorCtr="0"/>
          <a:lstStyle>
            <a:lvl1pPr marL="0" indent="0">
              <a:buNone/>
              <a:defRPr sz="2400" baseline="0">
                <a:solidFill>
                  <a:schemeClr val="bg1"/>
                </a:solidFill>
              </a:defRPr>
            </a:lvl1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slide -side bar blue, top kick in">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9600" y="1092993"/>
            <a:ext cx="3429000" cy="2031207"/>
          </a:xfrm>
          <a:prstGeom prst="rect">
            <a:avLst/>
          </a:prstGeom>
        </p:spPr>
        <p:txBody>
          <a:bodyPr vert="horz" wrap="square" lIns="0" tIns="0" rIns="0" bIns="0" anchor="t" anchorCtr="0"/>
          <a:lstStyle>
            <a:lvl1pPr marL="0" algn="l">
              <a:defRPr sz="4000" b="0" i="0">
                <a:solidFill>
                  <a:schemeClr val="bg1"/>
                </a:solidFill>
                <a:latin typeface="Cambria" pitchFamily="18" charset="0"/>
                <a:cs typeface="Cambria" pitchFamily="18" charset="0"/>
              </a:defRPr>
            </a:lvl1pPr>
          </a:lstStyle>
          <a:p>
            <a:r>
              <a:rPr lang="en-US" dirty="0" smtClean="0"/>
              <a:t>Presentation title here, 3 lines in length</a:t>
            </a:r>
            <a:endParaRPr lang="en-US" dirty="0"/>
          </a:p>
        </p:txBody>
      </p:sp>
      <p:sp>
        <p:nvSpPr>
          <p:cNvPr id="11" name="Text Placeholder 23"/>
          <p:cNvSpPr>
            <a:spLocks noGrp="1"/>
          </p:cNvSpPr>
          <p:nvPr>
            <p:ph type="body" sz="quarter" idx="18" hasCustomPrompt="1"/>
          </p:nvPr>
        </p:nvSpPr>
        <p:spPr>
          <a:xfrm>
            <a:off x="609601" y="3810000"/>
            <a:ext cx="3429000" cy="407194"/>
          </a:xfrm>
          <a:prstGeom prst="rect">
            <a:avLst/>
          </a:prstGeom>
        </p:spPr>
        <p:txBody>
          <a:bodyPr vert="horz" lIns="0" tIns="0" rIns="0" bIns="0" anchor="t" anchorCtr="0"/>
          <a:lstStyle>
            <a:lvl1pPr marL="0" algn="l">
              <a:buNone/>
              <a:defRPr sz="2600" baseline="0">
                <a:solidFill>
                  <a:schemeClr val="bg1"/>
                </a:solidFill>
              </a:defRPr>
            </a:lvl1pPr>
          </a:lstStyle>
          <a:p>
            <a:pPr lvl="0"/>
            <a:r>
              <a:rPr lang="en-US" dirty="0" smtClean="0"/>
              <a:t>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Closing slide - illustratio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401762"/>
          </a:xfrm>
          <a:prstGeom prst="rect">
            <a:avLst/>
          </a:prstGeom>
        </p:spPr>
        <p:txBody>
          <a:bodyPr/>
          <a:lstStyle>
            <a:lvl1pPr>
              <a:defRPr sz="2000" i="1" baseline="0">
                <a:solidFill>
                  <a:schemeClr val="bg1"/>
                </a:solidFill>
              </a:defRPr>
            </a:lvl1pPr>
          </a:lstStyle>
          <a:p>
            <a:r>
              <a:rPr lang="en-US" dirty="0" smtClean="0"/>
              <a:t>Closing slide style. Please do not reuse or alter illustration.</a:t>
            </a:r>
            <a:br>
              <a:rPr lang="en-US" dirty="0" smtClean="0"/>
            </a:br>
            <a:r>
              <a:rPr lang="en-US" dirty="0" smtClean="0"/>
              <a:t/>
            </a:r>
            <a:br>
              <a:rPr lang="en-US" dirty="0" smtClean="0"/>
            </a:br>
            <a:r>
              <a:rPr lang="en-US" dirty="0" smtClean="0"/>
              <a:t>To use the illustration in other publications please email communications.help@oregonmetro.gov</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Closing slide - foot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2000" i="1"/>
            </a:lvl1pPr>
          </a:lstStyle>
          <a:p>
            <a:r>
              <a:rPr lang="en-US" dirty="0" smtClean="0"/>
              <a:t>Closing slide. No text</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itle slide -side bar blue, bottom kick in">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9600" y="3810000"/>
            <a:ext cx="3429000" cy="1891904"/>
          </a:xfrm>
          <a:prstGeom prst="rect">
            <a:avLst/>
          </a:prstGeom>
        </p:spPr>
        <p:txBody>
          <a:bodyPr vert="horz" wrap="square" lIns="0" tIns="0" rIns="0" bIns="0" anchor="t" anchorCtr="0"/>
          <a:lstStyle>
            <a:lvl1pPr marL="0" algn="l">
              <a:defRPr sz="4000" b="0" i="0">
                <a:solidFill>
                  <a:schemeClr val="bg1"/>
                </a:solidFill>
                <a:latin typeface="Cambria" pitchFamily="18" charset="0"/>
                <a:cs typeface="Cambria" pitchFamily="18" charset="0"/>
              </a:defRPr>
            </a:lvl1pPr>
          </a:lstStyle>
          <a:p>
            <a:r>
              <a:rPr lang="en-US" dirty="0" smtClean="0"/>
              <a:t>Presentation title here, 3 lines in length</a:t>
            </a:r>
            <a:br>
              <a:rPr lang="en-US" dirty="0" smtClean="0"/>
            </a:br>
            <a:endParaRPr lang="en-US" dirty="0"/>
          </a:p>
        </p:txBody>
      </p:sp>
      <p:sp>
        <p:nvSpPr>
          <p:cNvPr id="11" name="Text Placeholder 23"/>
          <p:cNvSpPr>
            <a:spLocks noGrp="1"/>
          </p:cNvSpPr>
          <p:nvPr>
            <p:ph type="body" sz="quarter" idx="18" hasCustomPrompt="1"/>
          </p:nvPr>
        </p:nvSpPr>
        <p:spPr>
          <a:xfrm>
            <a:off x="609601" y="5955506"/>
            <a:ext cx="3429000" cy="407194"/>
          </a:xfrm>
          <a:prstGeom prst="rect">
            <a:avLst/>
          </a:prstGeom>
        </p:spPr>
        <p:txBody>
          <a:bodyPr vert="horz" lIns="0" tIns="0" rIns="0" bIns="0" anchor="t" anchorCtr="0"/>
          <a:lstStyle>
            <a:lvl1pPr marL="0" algn="l">
              <a:buNone/>
              <a:defRPr sz="2600" baseline="0">
                <a:solidFill>
                  <a:schemeClr val="bg1"/>
                </a:solidFill>
              </a:defRPr>
            </a:lvl1pPr>
          </a:lstStyle>
          <a:p>
            <a:pPr lvl="0"/>
            <a:r>
              <a:rPr lang="en-US" dirty="0" smtClean="0"/>
              <a:t>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Title slide - bottom blue bar, flag">
    <p:bg>
      <p:bgPr>
        <a:solidFill>
          <a:schemeClr val="bg1"/>
        </a:solidFill>
        <a:effectLst/>
      </p:bgPr>
    </p:bg>
    <p:spTree>
      <p:nvGrpSpPr>
        <p:cNvPr id="1" name=""/>
        <p:cNvGrpSpPr/>
        <p:nvPr/>
      </p:nvGrpSpPr>
      <p:grpSpPr>
        <a:xfrm>
          <a:off x="0" y="0"/>
          <a:ext cx="0" cy="0"/>
          <a:chOff x="0" y="0"/>
          <a:chExt cx="0" cy="0"/>
        </a:xfrm>
      </p:grpSpPr>
      <p:pic>
        <p:nvPicPr>
          <p:cNvPr id="10" name="Picture 9" descr="Title-bottom bar blue.png"/>
          <p:cNvPicPr>
            <a:picLocks noChangeAspect="1"/>
          </p:cNvPicPr>
          <p:nvPr userDrawn="1"/>
        </p:nvPicPr>
        <p:blipFill>
          <a:blip r:embed="rId2"/>
          <a:stretch>
            <a:fillRect/>
          </a:stretch>
        </p:blipFill>
        <p:spPr>
          <a:xfrm>
            <a:off x="0" y="5085907"/>
            <a:ext cx="9144000" cy="1772093"/>
          </a:xfrm>
          <a:prstGeom prst="rect">
            <a:avLst/>
          </a:prstGeom>
        </p:spPr>
      </p:pic>
      <p:sp>
        <p:nvSpPr>
          <p:cNvPr id="2" name="Title 1"/>
          <p:cNvSpPr>
            <a:spLocks noGrp="1"/>
          </p:cNvSpPr>
          <p:nvPr>
            <p:ph type="title" hasCustomPrompt="1"/>
          </p:nvPr>
        </p:nvSpPr>
        <p:spPr>
          <a:xfrm>
            <a:off x="1524000" y="1981200"/>
            <a:ext cx="5181600" cy="1295400"/>
          </a:xfrm>
          <a:prstGeom prst="rect">
            <a:avLst/>
          </a:prstGeom>
        </p:spPr>
        <p:txBody>
          <a:bodyPr vert="horz" wrap="square" lIns="0" tIns="0" rIns="0" bIns="0" anchor="ctr" anchorCtr="0"/>
          <a:lstStyle>
            <a:lvl1pPr marL="0" algn="l">
              <a:defRPr sz="4000" b="0" i="0">
                <a:solidFill>
                  <a:srgbClr val="003B5C"/>
                </a:solidFill>
                <a:latin typeface="Cambria" pitchFamily="18" charset="0"/>
                <a:cs typeface="Cambria" pitchFamily="18" charset="0"/>
              </a:defRPr>
            </a:lvl1pPr>
          </a:lstStyle>
          <a:p>
            <a:r>
              <a:rPr lang="en-US" dirty="0" smtClean="0"/>
              <a:t>Presentation title here, no longer than 2 lines</a:t>
            </a:r>
            <a:br>
              <a:rPr lang="en-US" dirty="0" smtClean="0"/>
            </a:br>
            <a:endParaRPr lang="en-US" dirty="0"/>
          </a:p>
        </p:txBody>
      </p:sp>
      <p:sp>
        <p:nvSpPr>
          <p:cNvPr id="18" name="Text Placeholder 23"/>
          <p:cNvSpPr>
            <a:spLocks noGrp="1"/>
          </p:cNvSpPr>
          <p:nvPr>
            <p:ph type="body" sz="quarter" idx="18" hasCustomPrompt="1"/>
          </p:nvPr>
        </p:nvSpPr>
        <p:spPr>
          <a:xfrm>
            <a:off x="1524001" y="3835003"/>
            <a:ext cx="5181600" cy="407194"/>
          </a:xfrm>
          <a:prstGeom prst="rect">
            <a:avLst/>
          </a:prstGeom>
        </p:spPr>
        <p:txBody>
          <a:bodyPr vert="horz" lIns="0" tIns="0" rIns="0" bIns="0" anchor="t" anchorCtr="0"/>
          <a:lstStyle>
            <a:lvl1pPr marL="0" algn="l">
              <a:buNone/>
              <a:defRPr sz="2600" baseline="0">
                <a:solidFill>
                  <a:srgbClr val="003B5C"/>
                </a:solidFill>
              </a:defRPr>
            </a:lvl1pPr>
          </a:lstStyle>
          <a:p>
            <a:pPr lvl="0"/>
            <a:r>
              <a:rPr lang="en-US" dirty="0" smtClean="0"/>
              <a:t>Date</a:t>
            </a:r>
          </a:p>
        </p:txBody>
      </p:sp>
      <p:pic>
        <p:nvPicPr>
          <p:cNvPr id="19" name="Picture 18" descr="Metro logo vertical stamp - 302C Blue.png"/>
          <p:cNvPicPr>
            <a:picLocks noChangeAspect="1"/>
          </p:cNvPicPr>
          <p:nvPr userDrawn="1"/>
        </p:nvPicPr>
        <p:blipFill>
          <a:blip r:embed="rId3"/>
          <a:stretch>
            <a:fillRect/>
          </a:stretch>
        </p:blipFill>
        <p:spPr>
          <a:xfrm>
            <a:off x="7431090" y="0"/>
            <a:ext cx="1103310" cy="165917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Title slide - white background, fla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981200"/>
            <a:ext cx="5105400" cy="1295400"/>
          </a:xfrm>
          <a:prstGeom prst="rect">
            <a:avLst/>
          </a:prstGeom>
        </p:spPr>
        <p:txBody>
          <a:bodyPr vert="horz" wrap="square" lIns="0" tIns="0" rIns="0" bIns="0" anchor="ctr" anchorCtr="0"/>
          <a:lstStyle>
            <a:lvl1pPr marL="0" algn="l">
              <a:defRPr sz="4000" b="0" i="0">
                <a:solidFill>
                  <a:srgbClr val="003B5C"/>
                </a:solidFill>
                <a:latin typeface="Cambria" pitchFamily="18" charset="0"/>
                <a:cs typeface="Cambria" pitchFamily="18" charset="0"/>
              </a:defRPr>
            </a:lvl1pPr>
          </a:lstStyle>
          <a:p>
            <a:r>
              <a:rPr lang="en-US" dirty="0" smtClean="0"/>
              <a:t>Presentation title here, no longer than 2 lines</a:t>
            </a:r>
            <a:br>
              <a:rPr lang="en-US" dirty="0" smtClean="0"/>
            </a:br>
            <a:endParaRPr lang="en-US" dirty="0"/>
          </a:p>
        </p:txBody>
      </p:sp>
      <p:sp>
        <p:nvSpPr>
          <p:cNvPr id="18" name="Text Placeholder 23"/>
          <p:cNvSpPr>
            <a:spLocks noGrp="1"/>
          </p:cNvSpPr>
          <p:nvPr>
            <p:ph type="body" sz="quarter" idx="18" hasCustomPrompt="1"/>
          </p:nvPr>
        </p:nvSpPr>
        <p:spPr>
          <a:xfrm>
            <a:off x="1524001" y="3835003"/>
            <a:ext cx="5105400" cy="407194"/>
          </a:xfrm>
          <a:prstGeom prst="rect">
            <a:avLst/>
          </a:prstGeom>
        </p:spPr>
        <p:txBody>
          <a:bodyPr vert="horz" lIns="0" tIns="0" rIns="0" bIns="0" anchor="t" anchorCtr="0"/>
          <a:lstStyle>
            <a:lvl1pPr marL="0" algn="l">
              <a:buNone/>
              <a:defRPr sz="2600" baseline="0">
                <a:solidFill>
                  <a:srgbClr val="003B5C"/>
                </a:solidFill>
              </a:defRPr>
            </a:lvl1pPr>
          </a:lstStyle>
          <a:p>
            <a:pPr lvl="0"/>
            <a:r>
              <a:rPr lang="en-US" dirty="0" smtClean="0"/>
              <a:t>Date</a:t>
            </a:r>
          </a:p>
        </p:txBody>
      </p:sp>
      <p:pic>
        <p:nvPicPr>
          <p:cNvPr id="19" name="Picture 18" descr="Metro logo vertical stamp - 302C Blue.png"/>
          <p:cNvPicPr>
            <a:picLocks noChangeAspect="1"/>
          </p:cNvPicPr>
          <p:nvPr userDrawn="1"/>
        </p:nvPicPr>
        <p:blipFill>
          <a:blip r:embed="rId2"/>
          <a:stretch>
            <a:fillRect/>
          </a:stretch>
        </p:blipFill>
        <p:spPr>
          <a:xfrm>
            <a:off x="7431090" y="0"/>
            <a:ext cx="1103310" cy="165917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Title slide - gray background, flag">
    <p:bg>
      <p:bgPr>
        <a:solidFill>
          <a:srgbClr val="F0EDE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981200"/>
            <a:ext cx="5105400" cy="1295400"/>
          </a:xfrm>
          <a:prstGeom prst="rect">
            <a:avLst/>
          </a:prstGeom>
        </p:spPr>
        <p:txBody>
          <a:bodyPr vert="horz" wrap="square" lIns="0" tIns="0" rIns="0" bIns="0" anchor="ctr" anchorCtr="0"/>
          <a:lstStyle>
            <a:lvl1pPr marL="0" algn="l">
              <a:defRPr sz="4000" b="0" i="0">
                <a:solidFill>
                  <a:srgbClr val="003B5C"/>
                </a:solidFill>
                <a:latin typeface="Cambria" pitchFamily="18" charset="0"/>
                <a:cs typeface="Cambria" pitchFamily="18" charset="0"/>
              </a:defRPr>
            </a:lvl1pPr>
          </a:lstStyle>
          <a:p>
            <a:r>
              <a:rPr lang="en-US" dirty="0" smtClean="0"/>
              <a:t>Presentation title here, no longer than 2 lines</a:t>
            </a:r>
            <a:br>
              <a:rPr lang="en-US" dirty="0" smtClean="0"/>
            </a:br>
            <a:endParaRPr lang="en-US" dirty="0"/>
          </a:p>
        </p:txBody>
      </p:sp>
      <p:sp>
        <p:nvSpPr>
          <p:cNvPr id="18" name="Text Placeholder 23"/>
          <p:cNvSpPr>
            <a:spLocks noGrp="1"/>
          </p:cNvSpPr>
          <p:nvPr>
            <p:ph type="body" sz="quarter" idx="18" hasCustomPrompt="1"/>
          </p:nvPr>
        </p:nvSpPr>
        <p:spPr>
          <a:xfrm>
            <a:off x="1524001" y="3835003"/>
            <a:ext cx="5105400" cy="407194"/>
          </a:xfrm>
          <a:prstGeom prst="rect">
            <a:avLst/>
          </a:prstGeom>
        </p:spPr>
        <p:txBody>
          <a:bodyPr vert="horz" lIns="0" tIns="0" rIns="0" bIns="0" anchor="t" anchorCtr="0"/>
          <a:lstStyle>
            <a:lvl1pPr marL="0" algn="l">
              <a:buNone/>
              <a:defRPr sz="2600" baseline="0">
                <a:solidFill>
                  <a:srgbClr val="003B5C"/>
                </a:solidFill>
              </a:defRPr>
            </a:lvl1pPr>
          </a:lstStyle>
          <a:p>
            <a:pPr lvl="0"/>
            <a:r>
              <a:rPr lang="en-US" dirty="0" smtClean="0"/>
              <a:t>Date</a:t>
            </a:r>
          </a:p>
        </p:txBody>
      </p:sp>
      <p:pic>
        <p:nvPicPr>
          <p:cNvPr id="19" name="Picture 18" descr="Metro logo vertical stamp - 302C Blue.png"/>
          <p:cNvPicPr>
            <a:picLocks noChangeAspect="1"/>
          </p:cNvPicPr>
          <p:nvPr userDrawn="1"/>
        </p:nvPicPr>
        <p:blipFill>
          <a:blip r:embed="rId2"/>
          <a:stretch>
            <a:fillRect/>
          </a:stretch>
        </p:blipFill>
        <p:spPr>
          <a:xfrm>
            <a:off x="7431090" y="0"/>
            <a:ext cx="1103310" cy="165917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 Blue bar top,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371600" y="457200"/>
            <a:ext cx="6553200" cy="685800"/>
          </a:xfrm>
          <a:prstGeom prst="rect">
            <a:avLst/>
          </a:prstGeom>
        </p:spPr>
        <p:txBody>
          <a:bodyPr vert="horz" lIns="0" tIns="0" rIns="0" bIns="0" anchor="ctr" anchorCtr="0"/>
          <a:lstStyle>
            <a:lvl1pPr algn="l">
              <a:defRPr sz="4000" b="0" i="0" baseline="0">
                <a:solidFill>
                  <a:schemeClr val="bg1"/>
                </a:solidFill>
                <a:latin typeface="Cambria" pitchFamily="18" charset="0"/>
                <a:cs typeface="Cambria" pitchFamily="18" charset="0"/>
              </a:defRPr>
            </a:lvl1pPr>
          </a:lstStyle>
          <a:p>
            <a:r>
              <a:rPr lang="en-US" dirty="0" smtClean="0"/>
              <a:t>Slide title here</a:t>
            </a:r>
            <a:endParaRPr lang="en-US" dirty="0"/>
          </a:p>
        </p:txBody>
      </p:sp>
      <p:sp>
        <p:nvSpPr>
          <p:cNvPr id="12" name="Text Placeholder 23"/>
          <p:cNvSpPr>
            <a:spLocks noGrp="1"/>
          </p:cNvSpPr>
          <p:nvPr>
            <p:ph type="body" sz="quarter" idx="17" hasCustomPrompt="1"/>
          </p:nvPr>
        </p:nvSpPr>
        <p:spPr>
          <a:xfrm>
            <a:off x="1371600" y="2057401"/>
            <a:ext cx="6553200" cy="3810000"/>
          </a:xfrm>
          <a:prstGeom prst="rect">
            <a:avLst/>
          </a:prstGeom>
        </p:spPr>
        <p:txBody>
          <a:bodyPr vert="horz" lIns="0" tIns="0" rIns="0" bIns="0" anchor="t" anchorCtr="0"/>
          <a:lstStyle>
            <a:lvl1pPr marL="0" indent="0">
              <a:spcBef>
                <a:spcPts val="1800"/>
              </a:spcBef>
              <a:buNone/>
              <a:defRPr sz="2800" baseline="0">
                <a:solidFill>
                  <a:srgbClr val="003B5C"/>
                </a:solidFill>
              </a:defRPr>
            </a:lvl1pPr>
          </a:lstStyle>
          <a:p>
            <a:pPr lvl="0"/>
            <a:r>
              <a:rPr lang="en-US" dirty="0" smtClean="0"/>
              <a:t>This slide is formatted for text only, no bullets to be used.</a:t>
            </a:r>
          </a:p>
          <a:p>
            <a:pPr lvl="0"/>
            <a:r>
              <a:rPr lang="en-US" dirty="0" smtClean="0"/>
              <a:t>Font style is Calibri, 28 pt.</a:t>
            </a:r>
          </a:p>
          <a:p>
            <a:pPr lvl="0"/>
            <a:r>
              <a:rPr lang="en-US" dirty="0" smtClean="0"/>
              <a:t>Font color is custom RGB:  R0  G59  B92 </a:t>
            </a:r>
          </a:p>
          <a:p>
            <a:pPr lvl="0"/>
            <a:r>
              <a:rPr lang="en-US" dirty="0" smtClean="0"/>
              <a:t>Paragraph spacing is 18 pt after each paragraph return.</a:t>
            </a:r>
          </a:p>
          <a:p>
            <a:pPr lvl="0"/>
            <a:r>
              <a:rPr lang="en-US" dirty="0" smtClean="0"/>
              <a:t>See slide 9 for bullet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 Blue bar top, bullets">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371600" y="457200"/>
            <a:ext cx="6553200" cy="685800"/>
          </a:xfrm>
          <a:prstGeom prst="rect">
            <a:avLst/>
          </a:prstGeom>
        </p:spPr>
        <p:txBody>
          <a:bodyPr vert="horz" lIns="0" tIns="0" rIns="0" bIns="0" anchor="ctr" anchorCtr="0"/>
          <a:lstStyle>
            <a:lvl1pPr algn="l">
              <a:defRPr sz="4000" b="0" i="0" baseline="0">
                <a:solidFill>
                  <a:schemeClr val="bg1"/>
                </a:solidFill>
                <a:latin typeface="Cambria" pitchFamily="18" charset="0"/>
                <a:cs typeface="Cambria" pitchFamily="18" charset="0"/>
              </a:defRPr>
            </a:lvl1pPr>
          </a:lstStyle>
          <a:p>
            <a:r>
              <a:rPr lang="en-US" dirty="0" smtClean="0"/>
              <a:t>Slide title here</a:t>
            </a:r>
            <a:endParaRPr lang="en-US" dirty="0"/>
          </a:p>
        </p:txBody>
      </p:sp>
      <p:sp>
        <p:nvSpPr>
          <p:cNvPr id="12" name="Text Placeholder 23"/>
          <p:cNvSpPr>
            <a:spLocks noGrp="1"/>
          </p:cNvSpPr>
          <p:nvPr>
            <p:ph type="body" sz="quarter" idx="17" hasCustomPrompt="1"/>
          </p:nvPr>
        </p:nvSpPr>
        <p:spPr>
          <a:xfrm>
            <a:off x="1371600" y="2057401"/>
            <a:ext cx="6553200" cy="3810000"/>
          </a:xfrm>
          <a:prstGeom prst="rect">
            <a:avLst/>
          </a:prstGeom>
        </p:spPr>
        <p:txBody>
          <a:bodyPr vert="horz" lIns="0" tIns="0" rIns="0" bIns="0" anchor="t" anchorCtr="0"/>
          <a:lstStyle>
            <a:lvl1pPr marL="347663" indent="-347663">
              <a:spcBef>
                <a:spcPts val="1800"/>
              </a:spcBef>
              <a:buClr>
                <a:srgbClr val="003B5C"/>
              </a:buClr>
              <a:buFont typeface="Arial" pitchFamily="34" charset="0"/>
              <a:buChar char="•"/>
              <a:defRPr sz="2800" baseline="0">
                <a:solidFill>
                  <a:srgbClr val="003B5C"/>
                </a:solidFill>
              </a:defRPr>
            </a:lvl1pPr>
          </a:lstStyle>
          <a:p>
            <a:pPr lvl="0"/>
            <a:r>
              <a:rPr lang="en-US" dirty="0" smtClean="0"/>
              <a:t>This slide is formatted for bullets.</a:t>
            </a:r>
          </a:p>
          <a:p>
            <a:pPr lvl="0"/>
            <a:r>
              <a:rPr lang="en-US" dirty="0" smtClean="0"/>
              <a:t>Font style is Calibri, 28 pt.</a:t>
            </a:r>
          </a:p>
          <a:p>
            <a:pPr lvl="0"/>
            <a:r>
              <a:rPr lang="en-US" dirty="0" smtClean="0"/>
              <a:t>Font color is custom RGB:  R0  G59  B92 </a:t>
            </a:r>
          </a:p>
          <a:p>
            <a:pPr lvl="0"/>
            <a:r>
              <a:rPr lang="en-US" dirty="0" smtClean="0"/>
              <a:t>Paragraph spacing is 18 pt after each paragraph return.</a:t>
            </a:r>
          </a:p>
          <a:p>
            <a:pPr lvl="0"/>
            <a:endParaRPr lang="en-US" dirty="0"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 Gray bar top,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371600" y="457200"/>
            <a:ext cx="6553200" cy="685800"/>
          </a:xfrm>
          <a:prstGeom prst="rect">
            <a:avLst/>
          </a:prstGeom>
        </p:spPr>
        <p:txBody>
          <a:bodyPr vert="horz" lIns="0" tIns="0" rIns="0" bIns="0" anchor="ctr" anchorCtr="0"/>
          <a:lstStyle>
            <a:lvl1pPr algn="l">
              <a:defRPr sz="4000" b="0" i="0" baseline="0">
                <a:solidFill>
                  <a:srgbClr val="003B5C"/>
                </a:solidFill>
                <a:latin typeface="Cambria" pitchFamily="18" charset="0"/>
                <a:cs typeface="Cambria" pitchFamily="18" charset="0"/>
              </a:defRPr>
            </a:lvl1pPr>
          </a:lstStyle>
          <a:p>
            <a:r>
              <a:rPr lang="en-US" dirty="0" smtClean="0"/>
              <a:t>Slide title here</a:t>
            </a:r>
            <a:endParaRPr lang="en-US" dirty="0"/>
          </a:p>
        </p:txBody>
      </p:sp>
      <p:sp>
        <p:nvSpPr>
          <p:cNvPr id="12" name="Text Placeholder 23"/>
          <p:cNvSpPr>
            <a:spLocks noGrp="1"/>
          </p:cNvSpPr>
          <p:nvPr>
            <p:ph type="body" sz="quarter" idx="17" hasCustomPrompt="1"/>
          </p:nvPr>
        </p:nvSpPr>
        <p:spPr>
          <a:xfrm>
            <a:off x="1371600" y="2057400"/>
            <a:ext cx="6553200" cy="3962399"/>
          </a:xfrm>
          <a:prstGeom prst="rect">
            <a:avLst/>
          </a:prstGeom>
        </p:spPr>
        <p:txBody>
          <a:bodyPr vert="horz" lIns="0" tIns="0" rIns="0" bIns="0" anchor="t" anchorCtr="0"/>
          <a:lstStyle>
            <a:lvl1pPr marL="0" indent="0">
              <a:spcBef>
                <a:spcPts val="1800"/>
              </a:spcBef>
              <a:buNone/>
              <a:defRPr sz="2800" baseline="0">
                <a:solidFill>
                  <a:srgbClr val="003B5C"/>
                </a:solidFill>
              </a:defRPr>
            </a:lvl1pPr>
          </a:lstStyle>
          <a:p>
            <a:pPr lvl="0"/>
            <a:r>
              <a:rPr lang="en-US" dirty="0" smtClean="0"/>
              <a:t>This slide is formatted for text only, no bullets to be used.</a:t>
            </a:r>
          </a:p>
          <a:p>
            <a:pPr lvl="0"/>
            <a:r>
              <a:rPr lang="en-US" dirty="0" smtClean="0"/>
              <a:t>Font style is Calibri, 28 pt.</a:t>
            </a:r>
          </a:p>
          <a:p>
            <a:pPr lvl="0"/>
            <a:r>
              <a:rPr lang="en-US" dirty="0" smtClean="0"/>
              <a:t>Font color is custom RGB:  R0  G59  B92 </a:t>
            </a:r>
          </a:p>
          <a:p>
            <a:pPr lvl="0"/>
            <a:r>
              <a:rPr lang="en-US" dirty="0" smtClean="0"/>
              <a:t>Paragraph spacing is 18 pt after each paragraph return.</a:t>
            </a:r>
          </a:p>
          <a:p>
            <a:pPr lvl="0"/>
            <a:r>
              <a:rPr lang="en-US" dirty="0" smtClean="0"/>
              <a:t>See slide 11 for bullet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7" r:id="rId1"/>
    <p:sldLayoutId id="2147483792" r:id="rId2"/>
    <p:sldLayoutId id="2147483793" r:id="rId3"/>
    <p:sldLayoutId id="2147483789" r:id="rId4"/>
    <p:sldLayoutId id="2147483790" r:id="rId5"/>
    <p:sldLayoutId id="2147483791" r:id="rId6"/>
    <p:sldLayoutId id="2147483800" r:id="rId7"/>
    <p:sldLayoutId id="2147483801" r:id="rId8"/>
    <p:sldLayoutId id="2147483802" r:id="rId9"/>
    <p:sldLayoutId id="2147483803" r:id="rId10"/>
    <p:sldLayoutId id="2147483794" r:id="rId11"/>
    <p:sldLayoutId id="2147483809" r:id="rId12"/>
    <p:sldLayoutId id="2147483806" r:id="rId13"/>
    <p:sldLayoutId id="2147483804" r:id="rId14"/>
    <p:sldLayoutId id="2147483810" r:id="rId15"/>
    <p:sldLayoutId id="2147483805" r:id="rId16"/>
    <p:sldLayoutId id="2147483799" r:id="rId17"/>
    <p:sldLayoutId id="2147483798" r:id="rId18"/>
    <p:sldLayoutId id="2147483788" r:id="rId19"/>
    <p:sldLayoutId id="2147483807" r:id="rId20"/>
    <p:sldLayoutId id="2147483808" r:id="rId21"/>
  </p:sldLayoutIdLst>
  <p:txStyles>
    <p:titleStyle>
      <a:lvl1pPr algn="l" defTabSz="457200" rtl="0" eaLnBrk="1" fontAlgn="base" hangingPunct="1">
        <a:spcBef>
          <a:spcPct val="0"/>
        </a:spcBef>
        <a:spcAft>
          <a:spcPct val="0"/>
        </a:spcAft>
        <a:defRPr sz="3600" kern="1200">
          <a:solidFill>
            <a:schemeClr val="tx1"/>
          </a:solidFill>
          <a:latin typeface="Calibri"/>
          <a:ea typeface="Calibri" pitchFamily="34" charset="0"/>
          <a:cs typeface="Calibri"/>
        </a:defRPr>
      </a:lvl1pPr>
      <a:lvl2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2pPr>
      <a:lvl3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3pPr>
      <a:lvl4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4pPr>
      <a:lvl5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5pPr>
      <a:lvl6pPr marL="4572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6pPr>
      <a:lvl7pPr marL="9144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7pPr>
      <a:lvl8pPr marL="13716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8pPr>
      <a:lvl9pPr marL="18288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Yy4Sa79TUAhVSx2MKHSW1Dm4QjRwIBw&amp;url=https://en.wikipedia.org/wiki/Chaser_bin&amp;psig=AFQjCNFQU5N0T7Bm0W0-hvB53GAb2jJiNA&amp;ust=1498338256673010"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www.fao.org/home/en/" TargetMode="External"/><Relationship Id="rId5" Type="http://schemas.openxmlformats.org/officeDocument/2006/relationships/hyperlink" Target="https://www.foodpolicy.umn.edu/policy-summaries-and-analyses/food-loss-and-waste-us-science-behind-supply-chain" TargetMode="Externa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hyperlink" Target="https://ccafs.cgiar.org/bigfacts/#theme=food-emissions&amp;subtheme=supply-chain"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hyperlink" Target="https://ccafs.cgiar.or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washingtonpost.com/news/wonk/wp/2014/09/23/americans-throw-out-more-food-than-plastic-paper-metal-or-glass/?utm_term=.0b5a9264a640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hyperlink" Target="https://www.washingtonpost.com/news/wonk/wp/2014/09/23/americans-throw-out-more-food-than-plastic-paper-metal-or-glass/?utm_term=.0b5a9264a640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foodforward.org/2017/10/what-is-food-insecurit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washingtonpost.com/news/wonk/wp/2014/09/23/americans-throw-out-more-food-than-plastic-paper-metal-or-glass/?utm_term=.0b5a9264a6404"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hyperlink" Target="https://www.washingtonpost.com/news/wonk/wp/2014/09/23/americans-throw-out-more-food-than-plastic-paper-metal-or-glass/?utm_term=.0b5a9264a640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hyperlink" Target="https://www.solanacenter.org/resources/supplies/mini-worm-bin" TargetMode="Externa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hyperlink" Target="http://www.savethefood.com/" TargetMode="External"/><Relationship Id="rId2" Type="http://schemas.openxmlformats.org/officeDocument/2006/relationships/hyperlink" Target="http://www.eatsmartwasteless.com/" TargetMode="External"/><Relationship Id="rId1" Type="http://schemas.openxmlformats.org/officeDocument/2006/relationships/slideLayout" Target="../slideLayouts/slideLayout11.xml"/><Relationship Id="rId6" Type="http://schemas.openxmlformats.org/officeDocument/2006/relationships/image" Target="../media/image49.jpeg"/><Relationship Id="rId5" Type="http://schemas.openxmlformats.org/officeDocument/2006/relationships/hyperlink" Target="https://www.beavertonoregon.gov/1559/More-Resources" TargetMode="External"/><Relationship Id="rId4" Type="http://schemas.openxmlformats.org/officeDocument/2006/relationships/hyperlink" Target="http://www.furtherwithfood.co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NjcwFF31cDo"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hyperlink" Target="https://www.youtube.com/watch?v=t7EhXK-G090" TargetMode="Externa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LT_4.jpg"/>
          <p:cNvPicPr>
            <a:picLocks noChangeAspect="1"/>
          </p:cNvPicPr>
          <p:nvPr/>
        </p:nvPicPr>
        <p:blipFill>
          <a:blip r:embed="rId3"/>
          <a:stretch>
            <a:fillRect/>
          </a:stretch>
        </p:blipFill>
        <p:spPr>
          <a:xfrm>
            <a:off x="0" y="-150742"/>
            <a:ext cx="9144000" cy="6695376"/>
          </a:xfrm>
          <a:prstGeom prst="rect">
            <a:avLst/>
          </a:prstGeom>
        </p:spPr>
      </p:pic>
      <p:pic>
        <p:nvPicPr>
          <p:cNvPr id="44034" name="Picture 2" descr="C:\Users\jmayer\AppData\Local\Microsoft\Windows\Temporary Internet Files\Content.IE5\WY3O99BD\apple_earth_by_jdhancock-d3h8b0x[1].jpg"/>
          <p:cNvPicPr>
            <a:picLocks noChangeAspect="1" noChangeArrowheads="1"/>
          </p:cNvPicPr>
          <p:nvPr/>
        </p:nvPicPr>
        <p:blipFill>
          <a:blip r:embed="rId4"/>
          <a:srcRect/>
          <a:stretch>
            <a:fillRect/>
          </a:stretch>
        </p:blipFill>
        <p:spPr bwMode="auto">
          <a:xfrm>
            <a:off x="0" y="-533400"/>
            <a:ext cx="9144000" cy="6858000"/>
          </a:xfrm>
          <a:prstGeom prst="rect">
            <a:avLst/>
          </a:prstGeom>
          <a:noFill/>
        </p:spPr>
      </p:pic>
      <p:pic>
        <p:nvPicPr>
          <p:cNvPr id="5" name="Picture 4" descr="Title-bottom bar blue.png"/>
          <p:cNvPicPr>
            <a:picLocks noChangeAspect="1"/>
          </p:cNvPicPr>
          <p:nvPr/>
        </p:nvPicPr>
        <p:blipFill>
          <a:blip r:embed="rId5" cstate="print"/>
          <a:stretch>
            <a:fillRect/>
          </a:stretch>
        </p:blipFill>
        <p:spPr>
          <a:xfrm>
            <a:off x="0" y="5085907"/>
            <a:ext cx="9144000" cy="1772093"/>
          </a:xfrm>
          <a:prstGeom prst="rect">
            <a:avLst/>
          </a:prstGeom>
        </p:spPr>
      </p:pic>
      <p:sp>
        <p:nvSpPr>
          <p:cNvPr id="2" name="Title 1"/>
          <p:cNvSpPr>
            <a:spLocks noGrp="1"/>
          </p:cNvSpPr>
          <p:nvPr>
            <p:ph type="title"/>
          </p:nvPr>
        </p:nvSpPr>
        <p:spPr>
          <a:xfrm>
            <a:off x="533400" y="5638800"/>
            <a:ext cx="5943600" cy="685800"/>
          </a:xfrm>
        </p:spPr>
        <p:txBody>
          <a:bodyPr anchor="ctr">
            <a:normAutofit fontScale="90000"/>
          </a:bodyPr>
          <a:lstStyle/>
          <a:p>
            <a:r>
              <a:rPr lang="en-US" sz="3600" dirty="0" smtClean="0"/>
              <a:t>Plan, Shop, Chop!</a:t>
            </a:r>
            <a:br>
              <a:rPr lang="en-US" sz="3600" dirty="0" smtClean="0"/>
            </a:br>
            <a:r>
              <a:rPr lang="en-US" sz="2200" dirty="0" smtClean="0"/>
              <a:t>Food systems, food waste and climate change </a:t>
            </a:r>
            <a:r>
              <a:rPr lang="en-US" dirty="0" smtClean="0"/>
              <a:t/>
            </a:r>
            <a:br>
              <a:rPr lang="en-US" dirty="0" smtClean="0"/>
            </a:br>
            <a:endParaRPr lang="en-US" sz="2200" dirty="0"/>
          </a:p>
        </p:txBody>
      </p:sp>
      <p:sp>
        <p:nvSpPr>
          <p:cNvPr id="3" name="Text Placeholder 2"/>
          <p:cNvSpPr>
            <a:spLocks noGrp="1"/>
          </p:cNvSpPr>
          <p:nvPr>
            <p:ph type="body" sz="quarter" idx="18"/>
          </p:nvPr>
        </p:nvSpPr>
        <p:spPr>
          <a:xfrm>
            <a:off x="533400" y="6248400"/>
            <a:ext cx="5957047" cy="407194"/>
          </a:xfrm>
        </p:spPr>
        <p:txBody>
          <a:bodyPr anchor="ctr"/>
          <a:lstStyle/>
          <a:p>
            <a:endParaRPr lang="en-US" dirty="0"/>
          </a:p>
        </p:txBody>
      </p:sp>
      <p:pic>
        <p:nvPicPr>
          <p:cNvPr id="6" name="Picture 5" descr="Metro logo vertical stamp - 302C Blue.png"/>
          <p:cNvPicPr>
            <a:picLocks noChangeAspect="1"/>
          </p:cNvPicPr>
          <p:nvPr/>
        </p:nvPicPr>
        <p:blipFill>
          <a:blip r:embed="rId6"/>
          <a:stretch>
            <a:fillRect/>
          </a:stretch>
        </p:blipFill>
        <p:spPr>
          <a:xfrm>
            <a:off x="7481047" y="0"/>
            <a:ext cx="1116757" cy="1679398"/>
          </a:xfrm>
          <a:prstGeom prst="rect">
            <a:avLst/>
          </a:prstGeom>
        </p:spPr>
      </p:pic>
    </p:spTree>
    <p:extLst>
      <p:ext uri="{BB962C8B-B14F-4D97-AF65-F5344CB8AC3E}">
        <p14:creationId xmlns:p14="http://schemas.microsoft.com/office/powerpoint/2010/main" val="1834475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7391400" cy="685800"/>
          </a:xfrm>
        </p:spPr>
        <p:txBody>
          <a:bodyPr/>
          <a:lstStyle/>
          <a:p>
            <a:r>
              <a:rPr lang="en-US" dirty="0" smtClean="0"/>
              <a:t>What does this waste mean?</a:t>
            </a:r>
            <a:endParaRPr lang="en-US" dirty="0"/>
          </a:p>
        </p:txBody>
      </p:sp>
      <p:sp>
        <p:nvSpPr>
          <p:cNvPr id="3" name="Text Placeholder 2"/>
          <p:cNvSpPr>
            <a:spLocks noGrp="1"/>
          </p:cNvSpPr>
          <p:nvPr>
            <p:ph type="body" sz="quarter" idx="17"/>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465"/>
          <a:stretch/>
        </p:blipFill>
        <p:spPr>
          <a:xfrm>
            <a:off x="0" y="2003569"/>
            <a:ext cx="9144000" cy="3917664"/>
          </a:xfrm>
          <a:prstGeom prst="rect">
            <a:avLst/>
          </a:prstGeom>
        </p:spPr>
      </p:pic>
      <p:sp>
        <p:nvSpPr>
          <p:cNvPr id="5" name="TextBox 4"/>
          <p:cNvSpPr txBox="1"/>
          <p:nvPr/>
        </p:nvSpPr>
        <p:spPr>
          <a:xfrm>
            <a:off x="6891458" y="6550970"/>
            <a:ext cx="2281394" cy="230832"/>
          </a:xfrm>
          <a:prstGeom prst="rect">
            <a:avLst/>
          </a:prstGeom>
          <a:noFill/>
        </p:spPr>
        <p:txBody>
          <a:bodyPr wrap="none" rtlCol="0">
            <a:spAutoFit/>
          </a:bodyPr>
          <a:lstStyle/>
          <a:p>
            <a:r>
              <a:rPr lang="en-US" sz="900" i="1" dirty="0" smtClean="0"/>
              <a:t>Image from the James Beard Foundation</a:t>
            </a:r>
            <a:endParaRPr lang="en-US" sz="900" i="1" dirty="0"/>
          </a:p>
        </p:txBody>
      </p:sp>
    </p:spTree>
    <p:extLst>
      <p:ext uri="{BB962C8B-B14F-4D97-AF65-F5344CB8AC3E}">
        <p14:creationId xmlns:p14="http://schemas.microsoft.com/office/powerpoint/2010/main" val="3990226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else uses that land?</a:t>
            </a:r>
            <a:endParaRPr lang="en-US" dirty="0"/>
          </a:p>
        </p:txBody>
      </p:sp>
      <p:pic>
        <p:nvPicPr>
          <p:cNvPr id="5" name="Picture 4"/>
          <p:cNvPicPr>
            <a:picLocks noChangeAspect="1"/>
          </p:cNvPicPr>
          <p:nvPr/>
        </p:nvPicPr>
        <p:blipFill>
          <a:blip r:embed="rId2"/>
          <a:stretch>
            <a:fillRect/>
          </a:stretch>
        </p:blipFill>
        <p:spPr>
          <a:xfrm>
            <a:off x="0" y="2286000"/>
            <a:ext cx="4572000" cy="3051047"/>
          </a:xfrm>
          <a:prstGeom prst="rect">
            <a:avLst/>
          </a:prstGeom>
        </p:spPr>
      </p:pic>
      <p:pic>
        <p:nvPicPr>
          <p:cNvPr id="6" name="Picture 5"/>
          <p:cNvPicPr>
            <a:picLocks noChangeAspect="1"/>
          </p:cNvPicPr>
          <p:nvPr/>
        </p:nvPicPr>
        <p:blipFill>
          <a:blip r:embed="rId3"/>
          <a:stretch>
            <a:fillRect/>
          </a:stretch>
        </p:blipFill>
        <p:spPr>
          <a:xfrm>
            <a:off x="4572000" y="2289047"/>
            <a:ext cx="4572000" cy="3048000"/>
          </a:xfrm>
          <a:prstGeom prst="rect">
            <a:avLst/>
          </a:prstGeom>
        </p:spPr>
      </p:pic>
      <p:sp>
        <p:nvSpPr>
          <p:cNvPr id="7" name="Rectangle 6"/>
          <p:cNvSpPr/>
          <p:nvPr/>
        </p:nvSpPr>
        <p:spPr>
          <a:xfrm>
            <a:off x="152400" y="5446693"/>
            <a:ext cx="8991600" cy="954107"/>
          </a:xfrm>
          <a:prstGeom prst="rect">
            <a:avLst/>
          </a:prstGeom>
        </p:spPr>
        <p:txBody>
          <a:bodyPr wrap="square">
            <a:spAutoFit/>
          </a:bodyPr>
          <a:lstStyle/>
          <a:p>
            <a:r>
              <a:rPr lang="en-US" sz="2800" dirty="0">
                <a:solidFill>
                  <a:schemeClr val="tx2">
                    <a:lumMod val="75000"/>
                  </a:schemeClr>
                </a:solidFill>
                <a:latin typeface="Cambria" panose="02040503050406030204" pitchFamily="18" charset="0"/>
                <a:cs typeface="Times New Roman" pitchFamily="18" charset="0"/>
              </a:rPr>
              <a:t>Nearly 70% of the Sumatran elephant’s habitat has been destroyed in one generation, due to </a:t>
            </a:r>
            <a:r>
              <a:rPr lang="en-US" sz="2800" b="1" dirty="0">
                <a:solidFill>
                  <a:schemeClr val="tx2">
                    <a:lumMod val="75000"/>
                  </a:schemeClr>
                </a:solidFill>
                <a:latin typeface="Cambria" panose="02040503050406030204" pitchFamily="18" charset="0"/>
                <a:cs typeface="Times New Roman" pitchFamily="18" charset="0"/>
              </a:rPr>
              <a:t>palm oil </a:t>
            </a:r>
            <a:r>
              <a:rPr lang="en-US" sz="2800" dirty="0">
                <a:solidFill>
                  <a:schemeClr val="tx2">
                    <a:lumMod val="75000"/>
                  </a:schemeClr>
                </a:solidFill>
                <a:latin typeface="Cambria" panose="02040503050406030204" pitchFamily="18" charset="0"/>
                <a:cs typeface="Times New Roman" pitchFamily="18" charset="0"/>
              </a:rPr>
              <a:t>plantations.</a:t>
            </a:r>
          </a:p>
        </p:txBody>
      </p:sp>
    </p:spTree>
    <p:extLst>
      <p:ext uri="{BB962C8B-B14F-4D97-AF65-F5344CB8AC3E}">
        <p14:creationId xmlns:p14="http://schemas.microsoft.com/office/powerpoint/2010/main" val="329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else uses that land?</a:t>
            </a:r>
            <a:endParaRPr lang="en-US" dirty="0"/>
          </a:p>
        </p:txBody>
      </p:sp>
      <p:sp>
        <p:nvSpPr>
          <p:cNvPr id="4" name="Rectangle 3"/>
          <p:cNvSpPr/>
          <p:nvPr/>
        </p:nvSpPr>
        <p:spPr>
          <a:xfrm>
            <a:off x="327760" y="4876800"/>
            <a:ext cx="8686800" cy="1384995"/>
          </a:xfrm>
          <a:prstGeom prst="rect">
            <a:avLst/>
          </a:prstGeom>
        </p:spPr>
        <p:txBody>
          <a:bodyPr wrap="square">
            <a:spAutoFit/>
          </a:bodyPr>
          <a:lstStyle/>
          <a:p>
            <a:r>
              <a:rPr lang="en-US" sz="2800" dirty="0" smtClean="0">
                <a:solidFill>
                  <a:schemeClr val="tx2">
                    <a:lumMod val="75000"/>
                  </a:schemeClr>
                </a:solidFill>
                <a:latin typeface="Cambria" panose="02040503050406030204" pitchFamily="18" charset="0"/>
                <a:cs typeface="Times New Roman" pitchFamily="18" charset="0"/>
              </a:rPr>
              <a:t>The United States used more than 75 million acres of land to grow </a:t>
            </a:r>
            <a:r>
              <a:rPr lang="en-US" sz="2800" b="1" dirty="0" smtClean="0">
                <a:solidFill>
                  <a:schemeClr val="tx2">
                    <a:lumMod val="75000"/>
                  </a:schemeClr>
                </a:solidFill>
                <a:latin typeface="Cambria" panose="02040503050406030204" pitchFamily="18" charset="0"/>
                <a:cs typeface="Times New Roman" pitchFamily="18" charset="0"/>
              </a:rPr>
              <a:t>soy</a:t>
            </a:r>
            <a:r>
              <a:rPr lang="en-US" sz="2800" dirty="0" smtClean="0">
                <a:solidFill>
                  <a:schemeClr val="tx2">
                    <a:lumMod val="75000"/>
                  </a:schemeClr>
                </a:solidFill>
                <a:latin typeface="Cambria" panose="02040503050406030204" pitchFamily="18" charset="0"/>
                <a:cs typeface="Times New Roman" pitchFamily="18" charset="0"/>
              </a:rPr>
              <a:t> in 2013-2014. That’s an area larger than the state of Arizona!</a:t>
            </a:r>
            <a:endParaRPr lang="en-US" sz="2800" dirty="0">
              <a:solidFill>
                <a:schemeClr val="tx2">
                  <a:lumMod val="75000"/>
                </a:schemeClr>
              </a:solidFill>
              <a:latin typeface="Cambria" panose="02040503050406030204" pitchFamily="18" charset="0"/>
              <a:cs typeface="Times New Roman" pitchFamily="18" charset="0"/>
            </a:endParaRPr>
          </a:p>
        </p:txBody>
      </p:sp>
      <p:pic>
        <p:nvPicPr>
          <p:cNvPr id="5" name="Picture 4"/>
          <p:cNvPicPr>
            <a:picLocks noChangeAspect="1"/>
          </p:cNvPicPr>
          <p:nvPr/>
        </p:nvPicPr>
        <p:blipFill>
          <a:blip r:embed="rId3"/>
          <a:stretch>
            <a:fillRect/>
          </a:stretch>
        </p:blipFill>
        <p:spPr>
          <a:xfrm>
            <a:off x="0" y="2639568"/>
            <a:ext cx="4865548" cy="2084832"/>
          </a:xfrm>
          <a:prstGeom prst="rect">
            <a:avLst/>
          </a:prstGeom>
        </p:spPr>
      </p:pic>
      <p:pic>
        <p:nvPicPr>
          <p:cNvPr id="6" name="Picture 5"/>
          <p:cNvPicPr>
            <a:picLocks noChangeAspect="1"/>
          </p:cNvPicPr>
          <p:nvPr/>
        </p:nvPicPr>
        <p:blipFill>
          <a:blip r:embed="rId4"/>
          <a:stretch>
            <a:fillRect/>
          </a:stretch>
        </p:blipFill>
        <p:spPr>
          <a:xfrm>
            <a:off x="4572000" y="2639568"/>
            <a:ext cx="4572000" cy="2082842"/>
          </a:xfrm>
          <a:prstGeom prst="rect">
            <a:avLst/>
          </a:prstGeom>
        </p:spPr>
      </p:pic>
    </p:spTree>
    <p:extLst>
      <p:ext uri="{BB962C8B-B14F-4D97-AF65-F5344CB8AC3E}">
        <p14:creationId xmlns:p14="http://schemas.microsoft.com/office/powerpoint/2010/main" val="23330479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Where does food loss occur?</a:t>
            </a:r>
            <a:endParaRPr lang="en-US" dirty="0"/>
          </a:p>
        </p:txBody>
      </p:sp>
      <p:sp>
        <p:nvSpPr>
          <p:cNvPr id="4" name="Text Placeholder 3"/>
          <p:cNvSpPr>
            <a:spLocks noGrp="1"/>
          </p:cNvSpPr>
          <p:nvPr>
            <p:ph type="body" sz="quarter" idx="17"/>
          </p:nvPr>
        </p:nvSpPr>
        <p:spPr/>
        <p:txBody>
          <a:bodyPr/>
          <a:lstStyle/>
          <a:p>
            <a:endParaRPr lang="en-US"/>
          </a:p>
        </p:txBody>
      </p:sp>
      <p:pic>
        <p:nvPicPr>
          <p:cNvPr id="6" name="Picture 8" descr="Image result for agriculture">
            <a:hlinkClick r:id="rId3"/>
          </p:cNvPr>
          <p:cNvPicPr>
            <a:picLocks noChangeAspect="1" noChangeArrowheads="1"/>
          </p:cNvPicPr>
          <p:nvPr/>
        </p:nvPicPr>
        <p:blipFill>
          <a:blip r:embed="rId4"/>
          <a:srcRect/>
          <a:stretch>
            <a:fillRect/>
          </a:stretch>
        </p:blipFill>
        <p:spPr bwMode="auto">
          <a:xfrm>
            <a:off x="-63820" y="1752600"/>
            <a:ext cx="9436420" cy="5146224"/>
          </a:xfrm>
          <a:prstGeom prst="rect">
            <a:avLst/>
          </a:prstGeom>
          <a:noFill/>
        </p:spPr>
      </p:pic>
      <p:sp>
        <p:nvSpPr>
          <p:cNvPr id="7" name="Title 1"/>
          <p:cNvSpPr txBox="1">
            <a:spLocks/>
          </p:cNvSpPr>
          <p:nvPr/>
        </p:nvSpPr>
        <p:spPr>
          <a:xfrm>
            <a:off x="304800" y="1905000"/>
            <a:ext cx="4191000" cy="2209800"/>
          </a:xfrm>
          <a:prstGeom prst="rect">
            <a:avLst/>
          </a:prstGeom>
        </p:spPr>
        <p:txBody>
          <a:bodyPr vert="horz" lIns="0" tIns="0" rIns="0" bIns="0" rtlCol="0" anchor="t" anchorCtr="0">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effectLst/>
                <a:uLnTx/>
                <a:uFillTx/>
                <a:latin typeface="Cambria" pitchFamily="18" charset="0"/>
                <a:ea typeface="+mj-ea"/>
                <a:cs typeface="Cambria" pitchFamily="18" charset="0"/>
              </a:rPr>
              <a:t>Harvest</a:t>
            </a:r>
            <a:r>
              <a:rPr kumimoji="0" lang="en-US" sz="2400" b="0" i="0" u="none" strike="noStrike" kern="1200" cap="none" spc="0" normalizeH="0" noProof="0" dirty="0" smtClean="0">
                <a:ln>
                  <a:noFill/>
                </a:ln>
                <a:effectLst/>
                <a:uLnTx/>
                <a:uFillTx/>
                <a:latin typeface="Cambria" pitchFamily="18" charset="0"/>
                <a:ea typeface="+mj-ea"/>
                <a:cs typeface="Cambria" pitchFamily="18" charset="0"/>
              </a:rPr>
              <a:t> – 17%</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400" baseline="0" dirty="0" smtClean="0">
                <a:latin typeface="Cambria" pitchFamily="18" charset="0"/>
                <a:ea typeface="+mj-ea"/>
                <a:cs typeface="Cambria" pitchFamily="18" charset="0"/>
              </a:rPr>
              <a:t>Handling</a:t>
            </a:r>
            <a:r>
              <a:rPr lang="en-US" sz="2400" dirty="0" smtClean="0">
                <a:latin typeface="Cambria" pitchFamily="18" charset="0"/>
                <a:ea typeface="+mj-ea"/>
                <a:cs typeface="Cambria" pitchFamily="18" charset="0"/>
              </a:rPr>
              <a:t> and s</a:t>
            </a:r>
            <a:r>
              <a:rPr lang="en-US" sz="2400" baseline="0" dirty="0" smtClean="0">
                <a:latin typeface="Cambria" pitchFamily="18" charset="0"/>
                <a:ea typeface="+mj-ea"/>
                <a:cs typeface="Cambria" pitchFamily="18" charset="0"/>
              </a:rPr>
              <a:t>torage</a:t>
            </a:r>
            <a:r>
              <a:rPr lang="en-US" sz="2400" dirty="0" smtClean="0">
                <a:latin typeface="Cambria" pitchFamily="18" charset="0"/>
                <a:ea typeface="+mj-ea"/>
                <a:cs typeface="Cambria" pitchFamily="18" charset="0"/>
              </a:rPr>
              <a:t> – 6%</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latin typeface="Cambria" pitchFamily="18" charset="0"/>
                <a:ea typeface="+mj-ea"/>
                <a:cs typeface="Cambria" pitchFamily="18" charset="0"/>
              </a:rPr>
              <a:t>Processing – 9%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latin typeface="Cambria" pitchFamily="18" charset="0"/>
                <a:ea typeface="+mj-ea"/>
                <a:cs typeface="Cambria" pitchFamily="18" charset="0"/>
              </a:rPr>
              <a:t>Retail – 7%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latin typeface="Cambria" pitchFamily="18" charset="0"/>
                <a:ea typeface="+mj-ea"/>
                <a:cs typeface="Cambria" pitchFamily="18" charset="0"/>
              </a:rPr>
              <a:t>Consumption stage – 61%</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2400" dirty="0" smtClean="0">
              <a:latin typeface="Cambria" pitchFamily="18" charset="0"/>
              <a:ea typeface="+mj-ea"/>
              <a:cs typeface="Cambria"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2400" dirty="0" smtClean="0">
              <a:latin typeface="Cambria" pitchFamily="18" charset="0"/>
              <a:ea typeface="+mj-ea"/>
              <a:cs typeface="Cambria"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latin typeface="Cambria" pitchFamily="18" charset="0"/>
                <a:ea typeface="+mj-ea"/>
                <a:cs typeface="Cambria" pitchFamily="18" charset="0"/>
              </a:rPr>
              <a:t> </a:t>
            </a:r>
            <a:endParaRPr kumimoji="0" lang="en-US" sz="2400" b="0" i="0" u="none" strike="noStrike" kern="1200" cap="none" spc="0" normalizeH="0" baseline="0" noProof="0" dirty="0">
              <a:ln>
                <a:noFill/>
              </a:ln>
              <a:effectLst/>
              <a:uLnTx/>
              <a:uFillTx/>
              <a:latin typeface="Cambria" pitchFamily="18" charset="0"/>
              <a:ea typeface="+mj-ea"/>
              <a:cs typeface="Cambria" pitchFamily="18" charset="0"/>
            </a:endParaRPr>
          </a:p>
        </p:txBody>
      </p:sp>
      <p:sp>
        <p:nvSpPr>
          <p:cNvPr id="8" name="Rectangle 7"/>
          <p:cNvSpPr/>
          <p:nvPr/>
        </p:nvSpPr>
        <p:spPr>
          <a:xfrm>
            <a:off x="190500" y="6400800"/>
            <a:ext cx="8610600" cy="338554"/>
          </a:xfrm>
          <a:prstGeom prst="rect">
            <a:avLst/>
          </a:prstGeom>
        </p:spPr>
        <p:txBody>
          <a:bodyPr wrap="square">
            <a:spAutoFit/>
          </a:bodyPr>
          <a:lstStyle/>
          <a:p>
            <a:r>
              <a:rPr lang="en-US" sz="800" i="1" dirty="0" smtClean="0"/>
              <a:t>Data from UAO and UMN:</a:t>
            </a:r>
            <a:endParaRPr lang="en-US" sz="800" i="1" dirty="0"/>
          </a:p>
          <a:p>
            <a:r>
              <a:rPr lang="en-US" sz="800" dirty="0" smtClean="0">
                <a:hlinkClick r:id="rId5"/>
              </a:rPr>
              <a:t>https://www.foodpolicy.umn.edu/policy-summaries-and-analyses/food-loss-and-waste-us-science-behind-supply-chain</a:t>
            </a:r>
            <a:r>
              <a:rPr lang="en-US" sz="800" dirty="0" smtClean="0"/>
              <a:t>  </a:t>
            </a:r>
            <a:r>
              <a:rPr lang="en-US" sz="800" dirty="0" smtClean="0">
                <a:hlinkClick r:id="rId6"/>
              </a:rPr>
              <a:t>http://www.fao.org/home/en/</a:t>
            </a:r>
            <a:r>
              <a:rPr lang="en-US" sz="800" dirty="0" smtClean="0"/>
              <a:t>  </a:t>
            </a:r>
            <a:endParaRPr lang="en-US" sz="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It depends on where you live</a:t>
            </a:r>
            <a:endParaRPr lang="en-US" dirty="0"/>
          </a:p>
        </p:txBody>
      </p:sp>
      <p:sp>
        <p:nvSpPr>
          <p:cNvPr id="4" name="Text Placeholder 3"/>
          <p:cNvSpPr>
            <a:spLocks noGrp="1"/>
          </p:cNvSpPr>
          <p:nvPr>
            <p:ph type="body" sz="quarter" idx="17"/>
          </p:nvPr>
        </p:nvSpPr>
        <p:spPr/>
        <p:txBody>
          <a:bodyPr/>
          <a:lstStyle/>
          <a:p>
            <a:endParaRPr lang="en-US" dirty="0"/>
          </a:p>
        </p:txBody>
      </p:sp>
      <p:sp>
        <p:nvSpPr>
          <p:cNvPr id="6" name="Rectangle 5"/>
          <p:cNvSpPr/>
          <p:nvPr/>
        </p:nvSpPr>
        <p:spPr>
          <a:xfrm>
            <a:off x="152400" y="6400800"/>
            <a:ext cx="8839200" cy="338554"/>
          </a:xfrm>
          <a:prstGeom prst="rect">
            <a:avLst/>
          </a:prstGeom>
        </p:spPr>
        <p:txBody>
          <a:bodyPr wrap="square">
            <a:spAutoFit/>
          </a:bodyPr>
          <a:lstStyle/>
          <a:p>
            <a:r>
              <a:rPr lang="en-US" sz="800" i="1" dirty="0" smtClean="0"/>
              <a:t>Data from CCAFS:</a:t>
            </a:r>
            <a:endParaRPr lang="en-US" sz="800" dirty="0" smtClean="0">
              <a:hlinkClick r:id="rId3"/>
            </a:endParaRPr>
          </a:p>
          <a:p>
            <a:r>
              <a:rPr lang="en-US" sz="800" dirty="0" smtClean="0">
                <a:hlinkClick r:id="rId3"/>
              </a:rPr>
              <a:t>https://ccafs.cgiar.org/bigfacts/#theme=food-emissions&amp;subtheme=supply-chain</a:t>
            </a:r>
            <a:r>
              <a:rPr lang="en-US" sz="800" dirty="0" smtClean="0"/>
              <a:t>  </a:t>
            </a:r>
            <a:r>
              <a:rPr lang="en-US" sz="800" dirty="0" smtClean="0">
                <a:hlinkClick r:id="rId4"/>
              </a:rPr>
              <a:t>https://ccafs.cgiar.org/</a:t>
            </a:r>
            <a:r>
              <a:rPr lang="en-US" sz="800" dirty="0" smtClean="0"/>
              <a:t>  </a:t>
            </a:r>
            <a:endParaRPr lang="en-US" sz="800" dirty="0"/>
          </a:p>
        </p:txBody>
      </p:sp>
      <p:pic>
        <p:nvPicPr>
          <p:cNvPr id="7" name="Picture 2" descr="https://ccafs.cgiar.org/bigfacts/img/themes/food-emissions/subthemes/Food_Emissions_Supply_Chain_Emissions-01.jpg"/>
          <p:cNvPicPr>
            <a:picLocks noChangeAspect="1" noChangeArrowheads="1"/>
          </p:cNvPicPr>
          <p:nvPr/>
        </p:nvPicPr>
        <p:blipFill>
          <a:blip r:embed="rId5"/>
          <a:srcRect/>
          <a:stretch>
            <a:fillRect/>
          </a:stretch>
        </p:blipFill>
        <p:spPr bwMode="auto">
          <a:xfrm>
            <a:off x="0" y="1877991"/>
            <a:ext cx="9144000" cy="4433454"/>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What is being wasted?</a:t>
            </a:r>
            <a:endParaRPr lang="en-US" dirty="0"/>
          </a:p>
        </p:txBody>
      </p:sp>
      <p:sp>
        <p:nvSpPr>
          <p:cNvPr id="6" name="Rectangle 5"/>
          <p:cNvSpPr/>
          <p:nvPr/>
        </p:nvSpPr>
        <p:spPr>
          <a:xfrm>
            <a:off x="147637" y="6400800"/>
            <a:ext cx="8839200" cy="338554"/>
          </a:xfrm>
          <a:prstGeom prst="rect">
            <a:avLst/>
          </a:prstGeom>
        </p:spPr>
        <p:txBody>
          <a:bodyPr wrap="square">
            <a:spAutoFit/>
          </a:bodyPr>
          <a:lstStyle/>
          <a:p>
            <a:r>
              <a:rPr lang="en-US" sz="800" i="1" dirty="0" smtClean="0"/>
              <a:t>From Washington Post:</a:t>
            </a:r>
            <a:endParaRPr lang="en-US" sz="800" dirty="0" smtClean="0">
              <a:hlinkClick r:id="rId3"/>
            </a:endParaRPr>
          </a:p>
          <a:p>
            <a:r>
              <a:rPr lang="en-US" sz="800" dirty="0" smtClean="0">
                <a:hlinkClick r:id="rId3"/>
              </a:rPr>
              <a:t>https://www.washingtonpost.com/news/wonk/wp/2014/09/23/americans-throw-out-more-food-than-plastic-paper-metal-or-glass/?utm_term=.0b5a9264a6404</a:t>
            </a:r>
            <a:r>
              <a:rPr lang="en-US" sz="800" dirty="0" smtClean="0"/>
              <a:t>  </a:t>
            </a:r>
            <a:endParaRPr lang="en-US" sz="800" dirty="0"/>
          </a:p>
        </p:txBody>
      </p:sp>
      <p:pic>
        <p:nvPicPr>
          <p:cNvPr id="5" name="Picture 2" descr="https://img.washingtonpost.com/wp-apps/imrs.php?src=https://img.washingtonpost.com/blogs/wonkblog/files/2014/09/The-foods-Americans-waste-most-Percentage-lost_chartbuilder-1.png&amp;w=1484"/>
          <p:cNvPicPr>
            <a:picLocks noChangeAspect="1" noChangeArrowheads="1"/>
          </p:cNvPicPr>
          <p:nvPr/>
        </p:nvPicPr>
        <p:blipFill>
          <a:blip r:embed="rId4"/>
          <a:srcRect/>
          <a:stretch>
            <a:fillRect/>
          </a:stretch>
        </p:blipFill>
        <p:spPr bwMode="auto">
          <a:xfrm>
            <a:off x="152400" y="2362200"/>
            <a:ext cx="8834437" cy="3429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Food waste in restaurants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117" y="1752600"/>
            <a:ext cx="6689521" cy="51054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money was lost?</a:t>
            </a:r>
            <a:endParaRPr lang="en-US" dirty="0"/>
          </a:p>
        </p:txBody>
      </p:sp>
      <p:sp>
        <p:nvSpPr>
          <p:cNvPr id="46081" name="Rectangle 1"/>
          <p:cNvSpPr>
            <a:spLocks noChangeArrowheads="1"/>
          </p:cNvSpPr>
          <p:nvPr/>
        </p:nvSpPr>
        <p:spPr bwMode="auto">
          <a:xfrm>
            <a:off x="1143000" y="2895600"/>
            <a:ext cx="73152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dirty="0" smtClean="0">
                <a:latin typeface="Times New Roman" pitchFamily="18" charset="0"/>
                <a:cs typeface="Times New Roman" pitchFamily="18" charset="0"/>
              </a:rPr>
              <a:t>3) Use the formula below to calculate how much money was lost:</a:t>
            </a:r>
          </a:p>
          <a:p>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a:t>
            </a:r>
            <a:r>
              <a:rPr lang="en-US" u="sng"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x   0.4  	=  	$</a:t>
            </a:r>
            <a:r>
              <a:rPr lang="en-US" u="sng"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r>
              <a:rPr lang="en-US" sz="1200" dirty="0" smtClean="0">
                <a:latin typeface="Times New Roman" pitchFamily="18" charset="0"/>
                <a:cs typeface="Times New Roman" pitchFamily="18" charset="0"/>
              </a:rPr>
              <a:t>total amount of money spent                amount of money lost</a:t>
            </a:r>
          </a:p>
          <a:p>
            <a:r>
              <a:rPr lang="en-US" sz="1200" dirty="0" smtClean="0">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food waste: residential</a:t>
            </a:r>
            <a:endParaRPr lang="en-US" dirty="0"/>
          </a:p>
        </p:txBody>
      </p:sp>
      <p:pic>
        <p:nvPicPr>
          <p:cNvPr id="5" name="Picture 4"/>
          <p:cNvPicPr>
            <a:picLocks noChangeAspect="1"/>
          </p:cNvPicPr>
          <p:nvPr/>
        </p:nvPicPr>
        <p:blipFill>
          <a:blip r:embed="rId3"/>
          <a:stretch>
            <a:fillRect/>
          </a:stretch>
        </p:blipFill>
        <p:spPr>
          <a:xfrm>
            <a:off x="9225" y="2286000"/>
            <a:ext cx="9111449" cy="3296964"/>
          </a:xfrm>
          <a:prstGeom prst="rect">
            <a:avLst/>
          </a:prstGeom>
        </p:spPr>
      </p:pic>
      <p:sp>
        <p:nvSpPr>
          <p:cNvPr id="6" name="Oval 5"/>
          <p:cNvSpPr/>
          <p:nvPr/>
        </p:nvSpPr>
        <p:spPr>
          <a:xfrm>
            <a:off x="7010400" y="2667000"/>
            <a:ext cx="1600200" cy="2911299"/>
          </a:xfrm>
          <a:prstGeom prst="ellipse">
            <a:avLst/>
          </a:prstGeom>
          <a:noFill/>
          <a:ln w="158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484332" y="5621179"/>
            <a:ext cx="1667444" cy="246221"/>
          </a:xfrm>
          <a:prstGeom prst="rect">
            <a:avLst/>
          </a:prstGeom>
          <a:noFill/>
        </p:spPr>
        <p:txBody>
          <a:bodyPr wrap="none" rtlCol="0">
            <a:spAutoFit/>
          </a:bodyPr>
          <a:lstStyle/>
          <a:p>
            <a:r>
              <a:rPr lang="en-US" sz="1000" i="1" dirty="0" smtClean="0"/>
              <a:t>Image from </a:t>
            </a:r>
            <a:r>
              <a:rPr lang="en-US" sz="1000" i="1" dirty="0" err="1" smtClean="0"/>
              <a:t>ReFed</a:t>
            </a:r>
            <a:r>
              <a:rPr lang="en-US" sz="1000" i="1" dirty="0" smtClean="0"/>
              <a:t> Report</a:t>
            </a:r>
            <a:endParaRPr lang="en-US" sz="1000" dirty="0">
              <a:hlinkClick r:id="rId4"/>
            </a:endParaRPr>
          </a:p>
        </p:txBody>
      </p:sp>
    </p:spTree>
    <p:extLst>
      <p:ext uri="{BB962C8B-B14F-4D97-AF65-F5344CB8AC3E}">
        <p14:creationId xmlns:p14="http://schemas.microsoft.com/office/powerpoint/2010/main" val="10078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Let’s bring it home</a:t>
            </a:r>
            <a:endParaRPr lang="en-US" dirty="0"/>
          </a:p>
        </p:txBody>
      </p:sp>
      <p:pic>
        <p:nvPicPr>
          <p:cNvPr id="48130" name="Picture 2"/>
          <p:cNvPicPr>
            <a:picLocks noChangeAspect="1" noChangeArrowheads="1"/>
          </p:cNvPicPr>
          <p:nvPr/>
        </p:nvPicPr>
        <p:blipFill>
          <a:blip r:embed="rId3"/>
          <a:srcRect l="10000" t="8889" r="10000" b="8889"/>
          <a:stretch>
            <a:fillRect/>
          </a:stretch>
        </p:blipFill>
        <p:spPr bwMode="auto">
          <a:xfrm>
            <a:off x="533400" y="1973580"/>
            <a:ext cx="8185116" cy="4732020"/>
          </a:xfrm>
          <a:prstGeom prst="rect">
            <a:avLst/>
          </a:prstGeom>
          <a:noFill/>
          <a:ln w="9525">
            <a:noFill/>
            <a:miter lim="800000"/>
            <a:headEnd/>
            <a:tailEnd/>
          </a:ln>
        </p:spPr>
      </p:pic>
      <p:sp>
        <p:nvSpPr>
          <p:cNvPr id="6" name="Rectangle 5"/>
          <p:cNvSpPr/>
          <p:nvPr/>
        </p:nvSpPr>
        <p:spPr>
          <a:xfrm>
            <a:off x="914400" y="3429000"/>
            <a:ext cx="7543800" cy="923330"/>
          </a:xfrm>
          <a:prstGeom prst="rect">
            <a:avLst/>
          </a:prstGeom>
        </p:spPr>
        <p:txBody>
          <a:bodyPr wrap="square">
            <a:spAutoFit/>
          </a:bodyPr>
          <a:lstStyle/>
          <a:p>
            <a:r>
              <a:rPr lang="en-US" sz="5400" dirty="0" smtClean="0">
                <a:latin typeface="Times New Roman" pitchFamily="18" charset="0"/>
                <a:cs typeface="Times New Roman" pitchFamily="18" charset="0"/>
              </a:rPr>
              <a:t>$1,365 to $2,275 annually</a:t>
            </a:r>
            <a:endParaRPr lang="en-US" sz="5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shop, chop!</a:t>
            </a:r>
            <a:endParaRPr lang="en-US" dirty="0"/>
          </a:p>
        </p:txBody>
      </p:sp>
      <p:pic>
        <p:nvPicPr>
          <p:cNvPr id="66570" name="Picture 10" descr="C:\Users\jmayer\AppData\Local\Microsoft\Windows\Temporary Internet Files\Content.IE5\MGOUAHZZ\cooking[1].jpg"/>
          <p:cNvPicPr>
            <a:picLocks noChangeAspect="1" noChangeArrowheads="1"/>
          </p:cNvPicPr>
          <p:nvPr/>
        </p:nvPicPr>
        <p:blipFill>
          <a:blip r:embed="rId3"/>
          <a:srcRect/>
          <a:stretch>
            <a:fillRect/>
          </a:stretch>
        </p:blipFill>
        <p:spPr bwMode="auto">
          <a:xfrm>
            <a:off x="0" y="1752600"/>
            <a:ext cx="9144000" cy="522514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7162800" cy="685800"/>
          </a:xfrm>
        </p:spPr>
        <p:txBody>
          <a:bodyPr anchor="ctr"/>
          <a:lstStyle/>
          <a:p>
            <a:r>
              <a:rPr lang="en-US" dirty="0" smtClean="0"/>
              <a:t>Does everyone have extra?</a:t>
            </a:r>
            <a:endParaRPr lang="en-US" dirty="0"/>
          </a:p>
        </p:txBody>
      </p:sp>
      <p:sp>
        <p:nvSpPr>
          <p:cNvPr id="3" name="Rectangle 2"/>
          <p:cNvSpPr/>
          <p:nvPr/>
        </p:nvSpPr>
        <p:spPr>
          <a:xfrm>
            <a:off x="4895462" y="2582912"/>
            <a:ext cx="3617167" cy="3831818"/>
          </a:xfrm>
          <a:prstGeom prst="rect">
            <a:avLst/>
          </a:prstGeom>
        </p:spPr>
        <p:txBody>
          <a:bodyPr wrap="square">
            <a:spAutoFit/>
          </a:bodyPr>
          <a:lstStyle/>
          <a:p>
            <a:pPr marL="0" marR="0" algn="ctr">
              <a:lnSpc>
                <a:spcPct val="150000"/>
              </a:lnSpc>
              <a:spcBef>
                <a:spcPts val="0"/>
              </a:spcBef>
              <a:spcAft>
                <a:spcPts val="0"/>
              </a:spcAft>
            </a:pPr>
            <a:r>
              <a:rPr lang="en-US" dirty="0" smtClean="0">
                <a:latin typeface="Cambria" panose="02040503050406030204" pitchFamily="18" charset="0"/>
                <a:ea typeface="Calibri" panose="020F0502020204030204" pitchFamily="34" charset="0"/>
                <a:cs typeface="Times New Roman" panose="02020603050405020304" pitchFamily="18" charset="0"/>
              </a:rPr>
              <a:t>“Food </a:t>
            </a:r>
            <a:r>
              <a:rPr lang="en-US" dirty="0">
                <a:latin typeface="Cambria" panose="02040503050406030204" pitchFamily="18" charset="0"/>
                <a:ea typeface="Calibri" panose="020F0502020204030204" pitchFamily="34" charset="0"/>
                <a:cs typeface="Times New Roman" panose="02020603050405020304" pitchFamily="18" charset="0"/>
              </a:rPr>
              <a:t>insecure families look like you and I. There’s not a specific person that a food insecure family looks like. I know that most of the people I functioned around didn’t know that I was food insecure…I wasn’t </a:t>
            </a:r>
            <a:r>
              <a:rPr lang="en-US" dirty="0" smtClean="0">
                <a:latin typeface="Cambria" panose="02040503050406030204" pitchFamily="18" charset="0"/>
                <a:ea typeface="Calibri" panose="020F0502020204030204" pitchFamily="34" charset="0"/>
                <a:cs typeface="Times New Roman" panose="02020603050405020304" pitchFamily="18" charset="0"/>
              </a:rPr>
              <a:t>‘looking </a:t>
            </a:r>
            <a:r>
              <a:rPr lang="en-US" dirty="0">
                <a:latin typeface="Cambria" panose="02040503050406030204" pitchFamily="18" charset="0"/>
                <a:ea typeface="Calibri" panose="020F0502020204030204" pitchFamily="34" charset="0"/>
                <a:cs typeface="Times New Roman" panose="02020603050405020304" pitchFamily="18" charset="0"/>
              </a:rPr>
              <a:t>the </a:t>
            </a:r>
            <a:r>
              <a:rPr lang="en-US" dirty="0" smtClean="0">
                <a:latin typeface="Cambria" panose="02040503050406030204" pitchFamily="18" charset="0"/>
                <a:ea typeface="Calibri" panose="020F0502020204030204" pitchFamily="34" charset="0"/>
                <a:cs typeface="Times New Roman" panose="02020603050405020304" pitchFamily="18" charset="0"/>
              </a:rPr>
              <a:t>part’, </a:t>
            </a:r>
            <a:r>
              <a:rPr lang="en-US" dirty="0">
                <a:latin typeface="Cambria" panose="02040503050406030204" pitchFamily="18" charset="0"/>
                <a:ea typeface="Calibri" panose="020F0502020204030204" pitchFamily="34" charset="0"/>
                <a:cs typeface="Times New Roman" panose="02020603050405020304" pitchFamily="18" charset="0"/>
              </a:rPr>
              <a:t>and </a:t>
            </a:r>
            <a:endParaRPr lang="en-US" dirty="0" smtClean="0">
              <a:latin typeface="Cambria" panose="02040503050406030204" pitchFamily="18"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en-US" dirty="0" smtClean="0">
                <a:latin typeface="Cambria" panose="02040503050406030204" pitchFamily="18" charset="0"/>
                <a:ea typeface="Calibri" panose="020F0502020204030204" pitchFamily="34" charset="0"/>
                <a:cs typeface="Times New Roman" panose="02020603050405020304" pitchFamily="18" charset="0"/>
              </a:rPr>
              <a:t>yet I </a:t>
            </a:r>
            <a:r>
              <a:rPr lang="en-US" dirty="0">
                <a:latin typeface="Cambria" panose="02040503050406030204" pitchFamily="18" charset="0"/>
                <a:ea typeface="Calibri" panose="020F0502020204030204" pitchFamily="34" charset="0"/>
                <a:cs typeface="Times New Roman" panose="02020603050405020304" pitchFamily="18" charset="0"/>
              </a:rPr>
              <a:t>was</a:t>
            </a:r>
            <a:r>
              <a:rPr lang="en-US" dirty="0" smtClean="0">
                <a:latin typeface="Cambria" panose="02040503050406030204" pitchFamily="18" charset="0"/>
                <a:ea typeface="Calibri" panose="020F0502020204030204" pitchFamily="34" charset="0"/>
                <a:cs typeface="Times New Roman" panose="02020603050405020304" pitchFamily="18" charset="0"/>
              </a:rPr>
              <a:t>.”  </a:t>
            </a:r>
          </a:p>
          <a:p>
            <a:pPr marL="0" marR="0">
              <a:lnSpc>
                <a:spcPct val="150000"/>
              </a:lnSpc>
              <a:spcBef>
                <a:spcPts val="0"/>
              </a:spcBef>
              <a:spcAft>
                <a:spcPts val="0"/>
              </a:spcAft>
            </a:pPr>
            <a:r>
              <a:rPr lang="en-US" dirty="0" smtClean="0">
                <a:latin typeface="Cambria" panose="02040503050406030204" pitchFamily="18" charset="0"/>
                <a:ea typeface="Calibri" panose="020F0502020204030204" pitchFamily="34" charset="0"/>
                <a:cs typeface="Times New Roman" panose="02020603050405020304" pitchFamily="18" charset="0"/>
              </a:rPr>
              <a:t>				-Pixie </a:t>
            </a:r>
            <a:r>
              <a:rPr lang="en-US" dirty="0" err="1" smtClean="0">
                <a:latin typeface="Cambria" panose="02040503050406030204" pitchFamily="18" charset="0"/>
                <a:ea typeface="Calibri" panose="020F0502020204030204" pitchFamily="34" charset="0"/>
                <a:cs typeface="Times New Roman" panose="02020603050405020304" pitchFamily="18" charset="0"/>
              </a:rPr>
              <a:t>Kastrup</a:t>
            </a:r>
            <a:endParaRPr lang="en-US" dirty="0">
              <a:effectLst/>
              <a:latin typeface="Cambria" panose="020405030504060302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3"/>
          <a:srcRect t="20991" b="5071"/>
          <a:stretch/>
        </p:blipFill>
        <p:spPr>
          <a:xfrm>
            <a:off x="0" y="1980263"/>
            <a:ext cx="4507677" cy="4443798"/>
          </a:xfrm>
          <a:prstGeom prst="rect">
            <a:avLst/>
          </a:prstGeom>
        </p:spPr>
      </p:pic>
      <p:sp>
        <p:nvSpPr>
          <p:cNvPr id="7" name="Rectangle 6"/>
          <p:cNvSpPr/>
          <p:nvPr/>
        </p:nvSpPr>
        <p:spPr>
          <a:xfrm>
            <a:off x="-32162" y="6519446"/>
            <a:ext cx="4572000" cy="338554"/>
          </a:xfrm>
          <a:prstGeom prst="rect">
            <a:avLst/>
          </a:prstGeom>
        </p:spPr>
        <p:txBody>
          <a:bodyPr>
            <a:spAutoFit/>
          </a:bodyPr>
          <a:lstStyle/>
          <a:p>
            <a:r>
              <a:rPr lang="en-US" sz="800" i="1" dirty="0" smtClean="0"/>
              <a:t>Photo from</a:t>
            </a:r>
          </a:p>
          <a:p>
            <a:r>
              <a:rPr lang="en-US" sz="800" dirty="0" smtClean="0">
                <a:hlinkClick r:id="rId4"/>
              </a:rPr>
              <a:t>https</a:t>
            </a:r>
            <a:r>
              <a:rPr lang="en-US" sz="800" dirty="0">
                <a:hlinkClick r:id="rId4"/>
              </a:rPr>
              <a:t>://foodforward.org/2017/10/what-is-food-insecurity</a:t>
            </a:r>
            <a:r>
              <a:rPr lang="en-US" sz="800" dirty="0" smtClean="0">
                <a:hlinkClick r:id="rId4"/>
              </a:rPr>
              <a:t>/</a:t>
            </a:r>
            <a:endParaRPr lang="en-US" sz="800" dirty="0"/>
          </a:p>
        </p:txBody>
      </p:sp>
    </p:spTree>
    <p:extLst>
      <p:ext uri="{BB962C8B-B14F-4D97-AF65-F5344CB8AC3E}">
        <p14:creationId xmlns:p14="http://schemas.microsoft.com/office/powerpoint/2010/main" val="4264496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What happens when food waste goes in the trash?</a:t>
            </a:r>
            <a:endParaRPr lang="en-US" dirty="0"/>
          </a:p>
        </p:txBody>
      </p:sp>
      <p:sp>
        <p:nvSpPr>
          <p:cNvPr id="9" name="Title 1"/>
          <p:cNvSpPr txBox="1">
            <a:spLocks/>
          </p:cNvSpPr>
          <p:nvPr/>
        </p:nvSpPr>
        <p:spPr>
          <a:xfrm>
            <a:off x="2438400" y="3200400"/>
            <a:ext cx="4191000" cy="2209800"/>
          </a:xfrm>
          <a:prstGeom prst="rect">
            <a:avLst/>
          </a:prstGeom>
        </p:spPr>
        <p:txBody>
          <a:bodyPr vert="horz" lIns="0" tIns="0" rIns="0" bIns="0" rtlCol="0" anchor="t" anchorCtr="0">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800" b="0" i="0" u="none" strike="noStrike" kern="1200" cap="none" spc="0" normalizeH="0" baseline="0" noProof="0" dirty="0" smtClean="0">
                <a:ln>
                  <a:noFill/>
                </a:ln>
                <a:effectLst/>
                <a:uLnTx/>
                <a:uFillTx/>
                <a:latin typeface="Cambria" pitchFamily="18" charset="0"/>
                <a:ea typeface="+mj-ea"/>
                <a:cs typeface="Cambria" pitchFamily="18" charset="0"/>
              </a:rPr>
              <a:t>8%</a:t>
            </a:r>
            <a:endParaRPr lang="en-US" sz="9800" dirty="0" smtClean="0">
              <a:latin typeface="Cambria" pitchFamily="18" charset="0"/>
              <a:ea typeface="+mj-ea"/>
              <a:cs typeface="Cambria"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2400" dirty="0" smtClean="0">
              <a:latin typeface="Cambria" pitchFamily="18" charset="0"/>
              <a:ea typeface="+mj-ea"/>
              <a:cs typeface="Cambria"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2400" dirty="0" smtClean="0">
              <a:latin typeface="Cambria" pitchFamily="18" charset="0"/>
              <a:ea typeface="+mj-ea"/>
              <a:cs typeface="Cambria"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latin typeface="Cambria" pitchFamily="18" charset="0"/>
                <a:ea typeface="+mj-ea"/>
                <a:cs typeface="Cambria" pitchFamily="18" charset="0"/>
              </a:rPr>
              <a:t> </a:t>
            </a:r>
            <a:endParaRPr kumimoji="0" lang="en-US" sz="2400" b="0" i="0" u="none" strike="noStrike" kern="1200" cap="none" spc="0" normalizeH="0" baseline="0" noProof="0" dirty="0">
              <a:ln>
                <a:noFill/>
              </a:ln>
              <a:effectLst/>
              <a:uLnTx/>
              <a:uFillTx/>
              <a:latin typeface="Cambria" pitchFamily="18" charset="0"/>
              <a:ea typeface="+mj-ea"/>
              <a:cs typeface="Cambria" pitchFamily="18" charset="0"/>
            </a:endParaRPr>
          </a:p>
        </p:txBody>
      </p:sp>
      <p:pic>
        <p:nvPicPr>
          <p:cNvPr id="4100" name="Picture 4" descr="C:\Users\jmayer\AppData\Local\Microsoft\Windows\Temporary Internet Files\Content.IE5\MGOUAHZZ\dumping_ground[1].jpg"/>
          <p:cNvPicPr>
            <a:picLocks noChangeAspect="1" noChangeArrowheads="1"/>
          </p:cNvPicPr>
          <p:nvPr/>
        </p:nvPicPr>
        <p:blipFill>
          <a:blip r:embed="rId3"/>
          <a:srcRect/>
          <a:stretch>
            <a:fillRect/>
          </a:stretch>
        </p:blipFill>
        <p:spPr bwMode="auto">
          <a:xfrm>
            <a:off x="0" y="1752600"/>
            <a:ext cx="9144000" cy="608111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What’s in the garbage?</a:t>
            </a:r>
            <a:endParaRPr lang="en-US" dirty="0"/>
          </a:p>
        </p:txBody>
      </p:sp>
      <p:sp>
        <p:nvSpPr>
          <p:cNvPr id="6" name="Rectangle 5"/>
          <p:cNvSpPr/>
          <p:nvPr/>
        </p:nvSpPr>
        <p:spPr>
          <a:xfrm>
            <a:off x="137327" y="6490156"/>
            <a:ext cx="8839200" cy="338554"/>
          </a:xfrm>
          <a:prstGeom prst="rect">
            <a:avLst/>
          </a:prstGeom>
        </p:spPr>
        <p:txBody>
          <a:bodyPr wrap="square">
            <a:spAutoFit/>
          </a:bodyPr>
          <a:lstStyle/>
          <a:p>
            <a:r>
              <a:rPr lang="en-US" sz="800" i="1" dirty="0"/>
              <a:t>From Washington Post</a:t>
            </a:r>
            <a:r>
              <a:rPr lang="en-US" sz="800" i="1" dirty="0" smtClean="0"/>
              <a:t>:</a:t>
            </a:r>
            <a:endParaRPr lang="en-US" sz="800" dirty="0" smtClean="0">
              <a:hlinkClick r:id="rId3"/>
            </a:endParaRPr>
          </a:p>
          <a:p>
            <a:r>
              <a:rPr lang="en-US" sz="800" dirty="0" smtClean="0">
                <a:hlinkClick r:id="rId3"/>
              </a:rPr>
              <a:t>https://www.washingtonpost.com/news/wonk/wp/2014/09/23/americans-throw-out-more-food-than-plastic-paper-metal-or-glass/?utm_term=.0b5a9264a6404</a:t>
            </a:r>
            <a:r>
              <a:rPr lang="en-US" sz="800" dirty="0" smtClean="0"/>
              <a:t>  </a:t>
            </a:r>
            <a:endParaRPr lang="en-US" sz="800" dirty="0"/>
          </a:p>
        </p:txBody>
      </p:sp>
      <p:pic>
        <p:nvPicPr>
          <p:cNvPr id="7" name="Picture 6" descr="https://img.washingtonpost.com/wp-apps/imrs.php?src=https://img.washingtonpost.com/blogs/wonkblog/files/2014/09/The-anatomy-of-America-s-garbage-Waste-by-weight-in-2012_chartbuilder.png&amp;w=1484"/>
          <p:cNvPicPr>
            <a:picLocks noChangeAspect="1" noChangeArrowheads="1"/>
          </p:cNvPicPr>
          <p:nvPr/>
        </p:nvPicPr>
        <p:blipFill>
          <a:blip r:embed="rId4"/>
          <a:srcRect/>
          <a:stretch>
            <a:fillRect/>
          </a:stretch>
        </p:blipFill>
        <p:spPr bwMode="auto">
          <a:xfrm>
            <a:off x="76200" y="2057400"/>
            <a:ext cx="8914397" cy="41148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What about climate change?</a:t>
            </a:r>
            <a:endParaRPr lang="en-US" dirty="0"/>
          </a:p>
        </p:txBody>
      </p:sp>
      <p:pic>
        <p:nvPicPr>
          <p:cNvPr id="3" name="Picture 2"/>
          <p:cNvPicPr>
            <a:picLocks noChangeAspect="1"/>
          </p:cNvPicPr>
          <p:nvPr/>
        </p:nvPicPr>
        <p:blipFill>
          <a:blip r:embed="rId3"/>
          <a:stretch>
            <a:fillRect/>
          </a:stretch>
        </p:blipFill>
        <p:spPr>
          <a:xfrm>
            <a:off x="1981200" y="1774480"/>
            <a:ext cx="5105400" cy="5083520"/>
          </a:xfrm>
          <a:prstGeom prst="rect">
            <a:avLst/>
          </a:prstGeom>
        </p:spPr>
      </p:pic>
      <p:sp>
        <p:nvSpPr>
          <p:cNvPr id="11" name="TextBox 10"/>
          <p:cNvSpPr txBox="1"/>
          <p:nvPr/>
        </p:nvSpPr>
        <p:spPr>
          <a:xfrm>
            <a:off x="5531256" y="6519446"/>
            <a:ext cx="1627369" cy="338554"/>
          </a:xfrm>
          <a:prstGeom prst="rect">
            <a:avLst/>
          </a:prstGeom>
          <a:noFill/>
        </p:spPr>
        <p:txBody>
          <a:bodyPr wrap="none" rtlCol="0">
            <a:spAutoFit/>
          </a:bodyPr>
          <a:lstStyle/>
          <a:p>
            <a:r>
              <a:rPr lang="en-US" sz="800" i="1" dirty="0" smtClean="0"/>
              <a:t>Image from Victoria Agriculture:</a:t>
            </a:r>
          </a:p>
          <a:p>
            <a:r>
              <a:rPr lang="en-US" sz="800" dirty="0" smtClean="0"/>
              <a:t>www.agriculture.vic.gov.au</a:t>
            </a:r>
            <a:endParaRPr lang="en-US" sz="800" dirty="0"/>
          </a:p>
        </p:txBody>
      </p:sp>
      <p:grpSp>
        <p:nvGrpSpPr>
          <p:cNvPr id="24" name="Group 23"/>
          <p:cNvGrpSpPr/>
          <p:nvPr/>
        </p:nvGrpSpPr>
        <p:grpSpPr>
          <a:xfrm>
            <a:off x="1828800" y="1828800"/>
            <a:ext cx="7239000" cy="1752600"/>
            <a:chOff x="1828800" y="1828800"/>
            <a:chExt cx="7239000" cy="1752600"/>
          </a:xfrm>
        </p:grpSpPr>
        <p:sp>
          <p:nvSpPr>
            <p:cNvPr id="14" name="Rectangle 13"/>
            <p:cNvSpPr/>
            <p:nvPr/>
          </p:nvSpPr>
          <p:spPr>
            <a:xfrm>
              <a:off x="1828800" y="1828800"/>
              <a:ext cx="5410200" cy="762000"/>
            </a:xfrm>
            <a:prstGeom prst="rect">
              <a:avLst/>
            </a:prstGeom>
            <a:noFill/>
            <a:ln w="19050">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stCxn id="14" idx="3"/>
            </p:cNvCxnSpPr>
            <p:nvPr/>
          </p:nvCxnSpPr>
          <p:spPr>
            <a:xfrm>
              <a:off x="7239000" y="2209800"/>
              <a:ext cx="187569"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391400" y="2007916"/>
              <a:ext cx="1676400" cy="1477328"/>
            </a:xfrm>
            <a:prstGeom prst="rect">
              <a:avLst/>
            </a:prstGeom>
            <a:noFill/>
          </p:spPr>
          <p:txBody>
            <a:bodyPr wrap="square" rtlCol="0">
              <a:spAutoFit/>
            </a:bodyPr>
            <a:lstStyle/>
            <a:p>
              <a:pPr algn="ctr"/>
              <a:r>
                <a:rPr lang="en-US" dirty="0" smtClean="0">
                  <a:latin typeface="Cambria" panose="02040503050406030204" pitchFamily="18" charset="0"/>
                </a:rPr>
                <a:t>Agricultural production causes 19-29% of greenhouse gas emissions! </a:t>
              </a:r>
              <a:endParaRPr lang="en-US" dirty="0">
                <a:latin typeface="Cambria" panose="02040503050406030204" pitchFamily="18" charset="0"/>
              </a:endParaRPr>
            </a:p>
          </p:txBody>
        </p:sp>
        <p:sp>
          <p:nvSpPr>
            <p:cNvPr id="18" name="Rectangle 17"/>
            <p:cNvSpPr/>
            <p:nvPr/>
          </p:nvSpPr>
          <p:spPr>
            <a:xfrm>
              <a:off x="7426569" y="2007916"/>
              <a:ext cx="1641231" cy="1573484"/>
            </a:xfrm>
            <a:prstGeom prst="rect">
              <a:avLst/>
            </a:prstGeom>
            <a:noFill/>
            <a:ln w="19050">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descr="C:\Users\jmayer\AppData\Local\Microsoft\Windows\Temporary Internet Files\Content.IE5\79PEP10U\GI_Market_food_waste[1].jpg"/>
          <p:cNvPicPr>
            <a:picLocks noChangeAspect="1" noChangeArrowheads="1"/>
          </p:cNvPicPr>
          <p:nvPr/>
        </p:nvPicPr>
        <p:blipFill>
          <a:blip r:embed="rId2"/>
          <a:srcRect/>
          <a:stretch>
            <a:fillRect/>
          </a:stretch>
        </p:blipFill>
        <p:spPr bwMode="auto">
          <a:xfrm>
            <a:off x="0" y="1752600"/>
            <a:ext cx="9144000" cy="6122504"/>
          </a:xfrm>
          <a:prstGeom prst="rect">
            <a:avLst/>
          </a:prstGeom>
          <a:noFill/>
        </p:spPr>
      </p:pic>
      <p:sp>
        <p:nvSpPr>
          <p:cNvPr id="2" name="Title 1"/>
          <p:cNvSpPr>
            <a:spLocks noGrp="1"/>
          </p:cNvSpPr>
          <p:nvPr>
            <p:ph type="title"/>
          </p:nvPr>
        </p:nvSpPr>
        <p:spPr/>
        <p:txBody>
          <a:bodyPr anchor="ctr"/>
          <a:lstStyle/>
          <a:p>
            <a:r>
              <a:rPr lang="en-US" dirty="0" smtClean="0"/>
              <a:t>What about climate change?</a:t>
            </a:r>
            <a:endParaRPr lang="en-US" dirty="0"/>
          </a:p>
        </p:txBody>
      </p:sp>
      <p:sp>
        <p:nvSpPr>
          <p:cNvPr id="10" name="Rectangle 9"/>
          <p:cNvSpPr/>
          <p:nvPr/>
        </p:nvSpPr>
        <p:spPr>
          <a:xfrm>
            <a:off x="1752600" y="2514600"/>
            <a:ext cx="4628093" cy="2400657"/>
          </a:xfrm>
          <a:prstGeom prst="rect">
            <a:avLst/>
          </a:prstGeom>
          <a:noFill/>
        </p:spPr>
        <p:txBody>
          <a:bodyPr wrap="square" lIns="91440" tIns="45720" rIns="91440" bIns="45720">
            <a:spAutoFit/>
          </a:bodyPr>
          <a:lstStyle/>
          <a:p>
            <a:pPr algn="ctr"/>
            <a:r>
              <a:rPr lang="en-US" sz="15000" b="1" cap="none" spc="0" dirty="0" smtClean="0">
                <a:ln w="28575">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+8%</a:t>
            </a:r>
            <a:endParaRPr lang="en-US" sz="15000" b="1" cap="none" spc="0" dirty="0">
              <a:ln w="28575">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70661" name="Picture 5" descr="C:\Users\jmayer\AppData\Local\Microsoft\Windows\Temporary Internet Files\Content.IE5\U2WDL8QB\52-1024x682[1].jpg"/>
          <p:cNvPicPr>
            <a:picLocks noChangeAspect="1" noChangeArrowheads="1"/>
          </p:cNvPicPr>
          <p:nvPr/>
        </p:nvPicPr>
        <p:blipFill>
          <a:blip r:embed="rId3"/>
          <a:srcRect t="10557"/>
          <a:stretch>
            <a:fillRect/>
          </a:stretch>
        </p:blipFill>
        <p:spPr bwMode="auto">
          <a:xfrm>
            <a:off x="0" y="1752600"/>
            <a:ext cx="9144000" cy="54471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Drawdown</a:t>
            </a:r>
            <a:endParaRPr lang="en-US" dirty="0"/>
          </a:p>
        </p:txBody>
      </p:sp>
      <p:sp>
        <p:nvSpPr>
          <p:cNvPr id="3" name="Text Placeholder 2"/>
          <p:cNvSpPr>
            <a:spLocks noGrp="1"/>
          </p:cNvSpPr>
          <p:nvPr>
            <p:ph type="body" sz="quarter" idx="17"/>
          </p:nvPr>
        </p:nvSpPr>
        <p:spPr/>
        <p:txBody>
          <a:bodyPr/>
          <a:lstStyle/>
          <a:p>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7778"/>
          <a:stretch/>
        </p:blipFill>
        <p:spPr>
          <a:xfrm>
            <a:off x="0" y="3124200"/>
            <a:ext cx="9144000" cy="3955743"/>
          </a:xfrm>
          <a:prstGeom prst="rect">
            <a:avLst/>
          </a:prstGeom>
        </p:spPr>
      </p:pic>
      <p:sp>
        <p:nvSpPr>
          <p:cNvPr id="7" name="TextBox 6"/>
          <p:cNvSpPr txBox="1"/>
          <p:nvPr/>
        </p:nvSpPr>
        <p:spPr>
          <a:xfrm>
            <a:off x="7391400" y="4532118"/>
            <a:ext cx="1635384" cy="246221"/>
          </a:xfrm>
          <a:prstGeom prst="rect">
            <a:avLst/>
          </a:prstGeom>
          <a:noFill/>
        </p:spPr>
        <p:txBody>
          <a:bodyPr wrap="none" rtlCol="0">
            <a:spAutoFit/>
          </a:bodyPr>
          <a:lstStyle/>
          <a:p>
            <a:r>
              <a:rPr lang="en-US" sz="1000" i="1" dirty="0" smtClean="0">
                <a:latin typeface="Arial" panose="020B0604020202020204" pitchFamily="34" charset="0"/>
                <a:cs typeface="Arial" panose="020B0604020202020204" pitchFamily="34" charset="0"/>
              </a:rPr>
              <a:t>From www.drawdown.org</a:t>
            </a:r>
            <a:endParaRPr lang="en-US" sz="1000"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7" t="7143" b="26191"/>
          <a:stretch/>
        </p:blipFill>
        <p:spPr>
          <a:xfrm>
            <a:off x="214312" y="1295400"/>
            <a:ext cx="8715375" cy="2133600"/>
          </a:xfrm>
          <a:prstGeom prst="rect">
            <a:avLst/>
          </a:prstGeom>
        </p:spPr>
      </p:pic>
    </p:spTree>
    <p:extLst>
      <p:ext uri="{BB962C8B-B14F-4D97-AF65-F5344CB8AC3E}">
        <p14:creationId xmlns:p14="http://schemas.microsoft.com/office/powerpoint/2010/main" val="1129267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think?</a:t>
            </a:r>
            <a:endParaRPr lang="en-US" dirty="0"/>
          </a:p>
        </p:txBody>
      </p:sp>
      <p:sp>
        <p:nvSpPr>
          <p:cNvPr id="3" name="Text Placeholder 2"/>
          <p:cNvSpPr>
            <a:spLocks noGrp="1"/>
          </p:cNvSpPr>
          <p:nvPr>
            <p:ph type="body" sz="quarter" idx="17"/>
          </p:nvPr>
        </p:nvSpPr>
        <p:spPr>
          <a:xfrm>
            <a:off x="1359159" y="2362200"/>
            <a:ext cx="6934200" cy="3810000"/>
          </a:xfrm>
        </p:spPr>
        <p:txBody>
          <a:bodyPr/>
          <a:lstStyle/>
          <a:p>
            <a:pPr>
              <a:buFont typeface="Courier New" pitchFamily="49" charset="0"/>
              <a:buChar char="o"/>
            </a:pPr>
            <a:r>
              <a:rPr lang="en-US" dirty="0" smtClean="0">
                <a:latin typeface="Cambria" panose="02040503050406030204" pitchFamily="18" charset="0"/>
                <a:cs typeface="Times New Roman" pitchFamily="18" charset="0"/>
              </a:rPr>
              <a:t>What did you find surprising or interesting about the meal planning activity? What might you do differently if we repeated it?</a:t>
            </a:r>
          </a:p>
          <a:p>
            <a:pPr>
              <a:buFont typeface="Courier New" pitchFamily="49" charset="0"/>
              <a:buChar char="o"/>
            </a:pPr>
            <a:endParaRPr lang="en-US" dirty="0" smtClean="0">
              <a:latin typeface="Cambria" panose="02040503050406030204" pitchFamily="18" charset="0"/>
              <a:cs typeface="Times New Roman" pitchFamily="18" charset="0"/>
            </a:endParaRPr>
          </a:p>
          <a:p>
            <a:pPr>
              <a:buFont typeface="Courier New" pitchFamily="49" charset="0"/>
              <a:buChar char="o"/>
            </a:pPr>
            <a:r>
              <a:rPr lang="en-US" dirty="0" smtClean="0">
                <a:latin typeface="Cambria" panose="02040503050406030204" pitchFamily="18" charset="0"/>
                <a:cs typeface="Times New Roman" pitchFamily="18" charset="0"/>
              </a:rPr>
              <a:t>What can </a:t>
            </a:r>
            <a:r>
              <a:rPr lang="en-US" b="1" dirty="0" smtClean="0">
                <a:latin typeface="Cambria" panose="02040503050406030204" pitchFamily="18" charset="0"/>
                <a:cs typeface="Times New Roman" pitchFamily="18" charset="0"/>
              </a:rPr>
              <a:t>we</a:t>
            </a:r>
            <a:r>
              <a:rPr lang="en-US" dirty="0" smtClean="0">
                <a:latin typeface="Cambria" panose="02040503050406030204" pitchFamily="18" charset="0"/>
                <a:cs typeface="Times New Roman" pitchFamily="18" charset="0"/>
              </a:rPr>
              <a:t> do to prevent food waste?</a:t>
            </a:r>
            <a:endParaRPr lang="en-US" dirty="0">
              <a:latin typeface="Cambria" panose="02040503050406030204"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7315200" cy="685800"/>
          </a:xfrm>
        </p:spPr>
        <p:txBody>
          <a:bodyPr/>
          <a:lstStyle/>
          <a:p>
            <a:r>
              <a:rPr lang="en-US" dirty="0" smtClean="0"/>
              <a:t>How can we prevent food waste?</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496" b="197"/>
          <a:stretch/>
        </p:blipFill>
        <p:spPr>
          <a:xfrm>
            <a:off x="19610" y="1905000"/>
            <a:ext cx="9144000" cy="3124200"/>
          </a:xfrm>
          <a:prstGeom prst="rect">
            <a:avLst/>
          </a:prstGeom>
        </p:spPr>
      </p:pic>
      <p:sp>
        <p:nvSpPr>
          <p:cNvPr id="6" name="TextBox 5"/>
          <p:cNvSpPr txBox="1"/>
          <p:nvPr/>
        </p:nvSpPr>
        <p:spPr>
          <a:xfrm>
            <a:off x="7264711" y="4782979"/>
            <a:ext cx="1919115" cy="246221"/>
          </a:xfrm>
          <a:prstGeom prst="rect">
            <a:avLst/>
          </a:prstGeom>
          <a:noFill/>
        </p:spPr>
        <p:txBody>
          <a:bodyPr wrap="none" rtlCol="0">
            <a:spAutoFit/>
          </a:bodyPr>
          <a:lstStyle/>
          <a:p>
            <a:r>
              <a:rPr lang="en-US" sz="1000" i="1" dirty="0" smtClean="0"/>
              <a:t>Photo from Oregon Food Bank</a:t>
            </a:r>
            <a:endParaRPr lang="en-US" sz="1000" dirty="0">
              <a:hlinkClick r:id="rId4"/>
            </a:endParaRPr>
          </a:p>
        </p:txBody>
      </p:sp>
      <p:sp>
        <p:nvSpPr>
          <p:cNvPr id="3" name="TextBox 2"/>
          <p:cNvSpPr txBox="1"/>
          <p:nvPr/>
        </p:nvSpPr>
        <p:spPr>
          <a:xfrm>
            <a:off x="3450111" y="5257800"/>
            <a:ext cx="2282997" cy="707886"/>
          </a:xfrm>
          <a:prstGeom prst="rect">
            <a:avLst/>
          </a:prstGeom>
          <a:noFill/>
        </p:spPr>
        <p:txBody>
          <a:bodyPr wrap="none" rtlCol="0">
            <a:spAutoFit/>
          </a:bodyPr>
          <a:lstStyle/>
          <a:p>
            <a:r>
              <a:rPr lang="en-US" sz="4000" b="1" dirty="0" smtClean="0">
                <a:solidFill>
                  <a:srgbClr val="00B050"/>
                </a:solidFill>
                <a:latin typeface="Cambria" panose="02040503050406030204" pitchFamily="18" charset="0"/>
              </a:rPr>
              <a:t>Eat food!</a:t>
            </a:r>
            <a:endParaRPr lang="en-US" sz="4000" b="1" dirty="0">
              <a:solidFill>
                <a:srgbClr val="00B050"/>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7315200" cy="685800"/>
          </a:xfrm>
        </p:spPr>
        <p:txBody>
          <a:bodyPr/>
          <a:lstStyle/>
          <a:p>
            <a:r>
              <a:rPr lang="en-US" dirty="0" smtClean="0"/>
              <a:t>Plan ahead!</a:t>
            </a:r>
            <a:endParaRPr lang="en-US" dirty="0"/>
          </a:p>
        </p:txBody>
      </p:sp>
      <p:sp>
        <p:nvSpPr>
          <p:cNvPr id="4" name="Rectangle 3"/>
          <p:cNvSpPr/>
          <p:nvPr/>
        </p:nvSpPr>
        <p:spPr>
          <a:xfrm>
            <a:off x="578498" y="5181600"/>
            <a:ext cx="6858000" cy="1200329"/>
          </a:xfrm>
          <a:prstGeom prst="rect">
            <a:avLst/>
          </a:prstGeom>
        </p:spPr>
        <p:txBody>
          <a:bodyPr wrap="square">
            <a:spAutoFit/>
          </a:bodyPr>
          <a:lstStyle/>
          <a:p>
            <a:pPr marL="285750" indent="-285750">
              <a:buFont typeface="Courier New" panose="02070309020205020404" pitchFamily="49" charset="0"/>
              <a:buChar char="o"/>
            </a:pPr>
            <a:r>
              <a:rPr lang="en-US" sz="2400" b="1" dirty="0" smtClean="0">
                <a:latin typeface="Cambria" panose="02040503050406030204" pitchFamily="18" charset="0"/>
              </a:rPr>
              <a:t>Check the shelves before you go</a:t>
            </a:r>
          </a:p>
          <a:p>
            <a:pPr marL="285750" indent="-285750">
              <a:buFont typeface="Courier New" panose="02070309020205020404" pitchFamily="49" charset="0"/>
              <a:buChar char="o"/>
            </a:pPr>
            <a:r>
              <a:rPr lang="en-US" sz="2400" b="1" dirty="0" smtClean="0">
                <a:latin typeface="Cambria" panose="02040503050406030204" pitchFamily="18" charset="0"/>
              </a:rPr>
              <a:t>Make a list with meals in mind</a:t>
            </a:r>
          </a:p>
          <a:p>
            <a:pPr marL="285750" indent="-285750">
              <a:buFont typeface="Courier New" panose="02070309020205020404" pitchFamily="49" charset="0"/>
              <a:buChar char="o"/>
            </a:pPr>
            <a:r>
              <a:rPr lang="en-US" sz="2400" b="1" dirty="0" smtClean="0">
                <a:latin typeface="Cambria" panose="02040503050406030204" pitchFamily="18" charset="0"/>
              </a:rPr>
              <a:t>…and have a snack first! </a:t>
            </a:r>
            <a:endParaRPr lang="en-US" sz="2400" dirty="0">
              <a:latin typeface="Cambria" panose="02040503050406030204" pitchFamily="18" charset="0"/>
            </a:endParaRPr>
          </a:p>
        </p:txBody>
      </p:sp>
      <p:pic>
        <p:nvPicPr>
          <p:cNvPr id="1028" name="Picture 4" descr="https://media.istockphoto.com/photos/dog-stealing-food-from-fridge-picture-id1063793310?k=6&amp;m=1063793310&amp;s=612x612&amp;w=0&amp;h=xFI7POjsED4P3wLrndpotu3ICVjzb-pMmvuchaWR90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2117574"/>
            <a:ext cx="4460875" cy="29739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edia.istockphoto.com/photos/unrecognizable-woman-checks-items-off-grocery-list-picture-id932439982?k=6&amp;m=932439982&amp;s=612x612&amp;w=0&amp;h=q3RcNSkWE_hEt2woDJcMCWit7elouWvJ6taEdpM35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117574"/>
            <a:ext cx="4370613" cy="2913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84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7315200" cy="685800"/>
          </a:xfrm>
        </p:spPr>
        <p:txBody>
          <a:bodyPr/>
          <a:lstStyle/>
          <a:p>
            <a:r>
              <a:rPr lang="en-US" dirty="0" smtClean="0"/>
              <a:t>Store it right!</a:t>
            </a:r>
            <a:endParaRPr lang="en-US" dirty="0"/>
          </a:p>
        </p:txBody>
      </p:sp>
      <p:sp>
        <p:nvSpPr>
          <p:cNvPr id="5" name="Rectangle 4"/>
          <p:cNvSpPr/>
          <p:nvPr/>
        </p:nvSpPr>
        <p:spPr>
          <a:xfrm>
            <a:off x="571500" y="4853146"/>
            <a:ext cx="8001000" cy="1569660"/>
          </a:xfrm>
          <a:prstGeom prst="rect">
            <a:avLst/>
          </a:prstGeom>
        </p:spPr>
        <p:txBody>
          <a:bodyPr wrap="square">
            <a:spAutoFit/>
          </a:bodyPr>
          <a:lstStyle/>
          <a:p>
            <a:pPr marL="285750" indent="-285750">
              <a:buFont typeface="Courier New" panose="02070309020205020404" pitchFamily="49" charset="0"/>
              <a:buChar char="o"/>
            </a:pPr>
            <a:r>
              <a:rPr lang="en-US" sz="2400" b="1" dirty="0" smtClean="0">
                <a:latin typeface="Cambria" panose="02040503050406030204" pitchFamily="18" charset="0"/>
              </a:rPr>
              <a:t>Learn the best places to store different foods</a:t>
            </a:r>
            <a:endParaRPr lang="en-US" sz="2400" dirty="0" smtClean="0">
              <a:latin typeface="Cambria" panose="02040503050406030204" pitchFamily="18" charset="0"/>
            </a:endParaRPr>
          </a:p>
          <a:p>
            <a:pPr marL="285750" indent="-285750">
              <a:buFont typeface="Courier New" panose="02070309020205020404" pitchFamily="49" charset="0"/>
              <a:buChar char="o"/>
            </a:pPr>
            <a:r>
              <a:rPr lang="en-US" sz="2400" b="1" dirty="0" smtClean="0">
                <a:latin typeface="Cambria" panose="02040503050406030204" pitchFamily="18" charset="0"/>
              </a:rPr>
              <a:t>Find new recipes that use leftovers and food scraps</a:t>
            </a:r>
          </a:p>
          <a:p>
            <a:pPr marL="285750" indent="-285750">
              <a:buFont typeface="Courier New" panose="02070309020205020404" pitchFamily="49" charset="0"/>
              <a:buChar char="o"/>
            </a:pPr>
            <a:r>
              <a:rPr lang="en-US" sz="2400" b="1" dirty="0">
                <a:latin typeface="Cambria" panose="02040503050406030204" pitchFamily="18" charset="0"/>
              </a:rPr>
              <a:t>Freeze!</a:t>
            </a:r>
          </a:p>
          <a:p>
            <a:pPr marL="285750" indent="-285750">
              <a:buFont typeface="Courier New" panose="02070309020205020404" pitchFamily="49" charset="0"/>
              <a:buChar char="o"/>
            </a:pPr>
            <a:r>
              <a:rPr lang="en-US" sz="2400" b="1" dirty="0" smtClean="0">
                <a:latin typeface="Cambria" panose="02040503050406030204" pitchFamily="18" charset="0"/>
              </a:rPr>
              <a:t>Inspect food before throwing it out</a:t>
            </a:r>
          </a:p>
        </p:txBody>
      </p:sp>
      <p:pic>
        <p:nvPicPr>
          <p:cNvPr id="3074" name="Picture 2" descr="https://media.istockphoto.com/photos/frozen-food-in-the-refrigerator-vegetables-on-the-freezer-shelves-picture-id626104336?k=6&amp;m=626104336&amp;s=612x612&amp;w=0&amp;h=3xq1098XVX77h7IpitBW7dRDqzXp0cHW3AAcx86JUC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96912"/>
            <a:ext cx="4156075" cy="27707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media.istockphoto.com/photos/ripe-bananas-picture-id172964204?k=6&amp;m=172964204&amp;s=612x612&amp;w=0&amp;h=5HA-g4wNvzL-0yBHb2sFK5SYiCcjDv-G5-6sHdp39J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96912"/>
            <a:ext cx="4191000" cy="278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78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your menu</a:t>
            </a:r>
            <a:endParaRPr lang="en-US" dirty="0"/>
          </a:p>
        </p:txBody>
      </p:sp>
      <p:sp>
        <p:nvSpPr>
          <p:cNvPr id="64516" name="Rectangle 4"/>
          <p:cNvSpPr>
            <a:spLocks noChangeArrowheads="1"/>
          </p:cNvSpPr>
          <p:nvPr/>
        </p:nvSpPr>
        <p:spPr bwMode="auto">
          <a:xfrm>
            <a:off x="381000" y="1981200"/>
            <a:ext cx="35052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latinLnBrk="0">
              <a:lnSpc>
                <a:spcPct val="100000"/>
              </a:lnSpc>
              <a:spcBef>
                <a:spcPts val="0"/>
              </a:spcBef>
              <a:buClrTx/>
              <a:buSzTx/>
              <a:buFontTx/>
              <a:buNone/>
              <a:tabLst/>
            </a:pPr>
            <a:r>
              <a:rPr lang="en-US" sz="2400" dirty="0" smtClean="0">
                <a:solidFill>
                  <a:srgbClr val="003B5C"/>
                </a:solidFill>
                <a:latin typeface="Cambria" panose="02040503050406030204" pitchFamily="18" charset="0"/>
                <a:cs typeface="Times New Roman" pitchFamily="18" charset="0"/>
              </a:rPr>
              <a:t>Select up to 4 food or beverage items from the table. </a:t>
            </a:r>
          </a:p>
          <a:p>
            <a:pPr marL="0" marR="0" lvl="0" indent="0" latinLnBrk="0">
              <a:lnSpc>
                <a:spcPct val="100000"/>
              </a:lnSpc>
              <a:spcBef>
                <a:spcPts val="0"/>
              </a:spcBef>
              <a:buClrTx/>
              <a:buSzTx/>
              <a:buFontTx/>
              <a:buNone/>
              <a:tabLst/>
            </a:pPr>
            <a:endParaRPr lang="en-US" sz="2400" dirty="0" smtClean="0">
              <a:solidFill>
                <a:srgbClr val="003B5C"/>
              </a:solidFill>
              <a:latin typeface="Cambria" panose="02040503050406030204" pitchFamily="18" charset="0"/>
              <a:cs typeface="Times New Roman" pitchFamily="18" charset="0"/>
            </a:endParaRPr>
          </a:p>
          <a:p>
            <a:pPr marL="0" marR="0" lvl="0" indent="0" latinLnBrk="0">
              <a:lnSpc>
                <a:spcPct val="100000"/>
              </a:lnSpc>
              <a:spcBef>
                <a:spcPts val="0"/>
              </a:spcBef>
              <a:buClrTx/>
              <a:buSzTx/>
              <a:buFontTx/>
              <a:buNone/>
              <a:tabLst/>
            </a:pPr>
            <a:r>
              <a:rPr lang="en-US" sz="2400" dirty="0" smtClean="0">
                <a:solidFill>
                  <a:srgbClr val="003B5C"/>
                </a:solidFill>
                <a:latin typeface="Cambria" panose="02040503050406030204" pitchFamily="18" charset="0"/>
                <a:cs typeface="Times New Roman" pitchFamily="18" charset="0"/>
              </a:rPr>
              <a:t>Keep units in whole numbers (for instance: 1.0 or 2.0, not 0.5 or 0.75)</a:t>
            </a:r>
          </a:p>
          <a:p>
            <a:pPr marL="0" marR="0" lvl="0" indent="0" latinLnBrk="0">
              <a:lnSpc>
                <a:spcPct val="100000"/>
              </a:lnSpc>
              <a:spcBef>
                <a:spcPts val="0"/>
              </a:spcBef>
              <a:buClrTx/>
              <a:buSzTx/>
              <a:buFontTx/>
              <a:buNone/>
              <a:tabLst/>
            </a:pPr>
            <a:endParaRPr lang="en-US" sz="2400" dirty="0" smtClean="0">
              <a:solidFill>
                <a:srgbClr val="003B5C"/>
              </a:solidFill>
              <a:latin typeface="Cambria" panose="02040503050406030204" pitchFamily="18" charset="0"/>
              <a:cs typeface="Times New Roman" pitchFamily="18" charset="0"/>
            </a:endParaRPr>
          </a:p>
          <a:p>
            <a:pPr>
              <a:spcBef>
                <a:spcPts val="0"/>
              </a:spcBef>
            </a:pPr>
            <a:r>
              <a:rPr lang="en-US" sz="2400" dirty="0" smtClean="0">
                <a:solidFill>
                  <a:srgbClr val="003B5C"/>
                </a:solidFill>
                <a:latin typeface="Cambria" panose="02040503050406030204" pitchFamily="18" charset="0"/>
                <a:cs typeface="Times New Roman" pitchFamily="18" charset="0"/>
              </a:rPr>
              <a:t>You are building a meal for a group of 4 people.</a:t>
            </a:r>
          </a:p>
          <a:p>
            <a:pPr marL="0" marR="0" lvl="0" indent="0" latinLnBrk="0">
              <a:lnSpc>
                <a:spcPct val="100000"/>
              </a:lnSpc>
              <a:spcBef>
                <a:spcPts val="0"/>
              </a:spcBef>
              <a:buClrTx/>
              <a:buSzTx/>
              <a:buFontTx/>
              <a:buNone/>
              <a:tabLst/>
            </a:pPr>
            <a:endParaRPr lang="en-US" sz="2400" dirty="0" smtClean="0">
              <a:solidFill>
                <a:srgbClr val="003B5C"/>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90296175"/>
              </p:ext>
            </p:extLst>
          </p:nvPr>
        </p:nvGraphicFramePr>
        <p:xfrm>
          <a:off x="4114800" y="1828800"/>
          <a:ext cx="4697630" cy="4846264"/>
        </p:xfrm>
        <a:graphic>
          <a:graphicData uri="http://schemas.openxmlformats.org/drawingml/2006/table">
            <a:tbl>
              <a:tblPr firstRow="1" firstCol="1" bandRow="1"/>
              <a:tblGrid>
                <a:gridCol w="1217983"/>
                <a:gridCol w="521307"/>
                <a:gridCol w="992509"/>
                <a:gridCol w="1037818"/>
                <a:gridCol w="928013"/>
              </a:tblGrid>
              <a:tr h="287776">
                <a:tc>
                  <a:txBody>
                    <a:bodyPr/>
                    <a:lstStyle/>
                    <a:p>
                      <a:pPr>
                        <a:lnSpc>
                          <a:spcPct val="107000"/>
                        </a:lnSpc>
                      </a:pPr>
                      <a:endParaRPr lang="en-US" sz="1100" dirty="0">
                        <a:effectLst/>
                        <a:latin typeface="Calibri" panose="020F0502020204030204" pitchFamily="34" charset="0"/>
                      </a:endParaRPr>
                    </a:p>
                  </a:txBody>
                  <a:tcPr marL="46362" marR="46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Cost</a:t>
                      </a:r>
                      <a:r>
                        <a:rPr lang="en-US" sz="1100" b="1" baseline="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per </a:t>
                      </a:r>
                      <a:r>
                        <a:rPr lang="en-US" sz="11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unit </a:t>
                      </a:r>
                      <a:r>
                        <a:rPr lang="en-US"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Number of Units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Sub-Total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(cost x units):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999">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Proteins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r>
              <a:tr h="221761">
                <a:tc>
                  <a:txBody>
                    <a:bodyPr/>
                    <a:lstStyle/>
                    <a:p>
                      <a:pPr marL="0" marR="0">
                        <a:lnSpc>
                          <a:spcPct val="107000"/>
                        </a:lnSpc>
                        <a:spcBef>
                          <a:spcPts val="0"/>
                        </a:spcBef>
                        <a:spcAft>
                          <a:spcPts val="0"/>
                        </a:spcAft>
                      </a:pPr>
                      <a:r>
                        <a:rPr lang="en-US" sz="11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Beef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lb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dirty="0">
                        <a:effectLst/>
                        <a:latin typeface="Calibri" panose="020F0502020204030204" pitchFamily="34"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761">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Chicken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lb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100" i="1" dirty="0" smtClean="0">
                          <a:effectLst/>
                          <a:latin typeface="Calibri" panose="020F0502020204030204" pitchFamily="34" charset="0"/>
                        </a:rPr>
                        <a:t>2</a:t>
                      </a:r>
                      <a:endParaRPr lang="en-US" sz="1100" i="1" dirty="0">
                        <a:effectLst/>
                        <a:latin typeface="Calibri" panose="020F0502020204030204" pitchFamily="34"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761">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lb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100" i="1" dirty="0">
                        <a:effectLst/>
                        <a:latin typeface="Calibri" panose="020F0502020204030204" pitchFamily="34"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761">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Tofu (soybeans)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lb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100" i="1" dirty="0">
                        <a:effectLst/>
                        <a:latin typeface="Calibri" panose="020F0502020204030204" pitchFamily="34"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761">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Fish (salmon)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lb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100" i="1" dirty="0">
                        <a:effectLst/>
                        <a:latin typeface="Calibri" panose="020F0502020204030204" pitchFamily="34"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806">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Grains/Starch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221761">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Rice (white)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lb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100" i="1" dirty="0" smtClean="0">
                          <a:effectLst/>
                          <a:latin typeface="Calibri" panose="020F0502020204030204" pitchFamily="34" charset="0"/>
                        </a:rPr>
                        <a:t>1</a:t>
                      </a:r>
                      <a:endParaRPr lang="en-US" sz="1100" i="1" dirty="0">
                        <a:effectLst/>
                        <a:latin typeface="Calibri" panose="020F0502020204030204" pitchFamily="34"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i="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761">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Noodles (wheat)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lb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100" i="1" dirty="0">
                        <a:effectLst/>
                        <a:latin typeface="Calibri" panose="020F0502020204030204" pitchFamily="34"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761">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Corn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1lb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100" i="1" dirty="0">
                        <a:effectLst/>
                        <a:latin typeface="Calibri" panose="020F0502020204030204" pitchFamily="34"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761">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Potatoes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lb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008">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Vegetables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lnSpc>
                          <a:spcPct val="107000"/>
                        </a:lnSpc>
                        <a:spcBef>
                          <a:spcPts val="0"/>
                        </a:spcBef>
                        <a:spcAft>
                          <a:spcPts val="0"/>
                        </a:spcAft>
                      </a:pPr>
                      <a:r>
                        <a:rPr lang="en-U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lnSpc>
                          <a:spcPct val="107000"/>
                        </a:lnSpc>
                        <a:spcBef>
                          <a:spcPts val="0"/>
                        </a:spcBef>
                        <a:spcAft>
                          <a:spcPts val="0"/>
                        </a:spcAft>
                      </a:pPr>
                      <a:r>
                        <a:rPr lang="en-U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r>
              <a:tr h="221761">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Asparagus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lb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100" i="1" dirty="0">
                        <a:effectLst/>
                        <a:latin typeface="Calibri" panose="020F0502020204030204" pitchFamily="34"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761">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Broccoli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a:t>
                      </a:r>
                      <a:r>
                        <a:rPr lang="en-US" sz="11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100" i="1" dirty="0" smtClean="0">
                          <a:effectLst/>
                          <a:latin typeface="Calibri" panose="020F0502020204030204" pitchFamily="34" charset="0"/>
                        </a:rPr>
                        <a:t>1</a:t>
                      </a:r>
                      <a:endParaRPr lang="en-US" sz="1100" i="1" dirty="0">
                        <a:effectLst/>
                        <a:latin typeface="Calibri" panose="020F0502020204030204" pitchFamily="34"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i="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U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761">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Carrots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lb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100" i="1" dirty="0" smtClean="0">
                          <a:effectLst/>
                          <a:latin typeface="Calibri" panose="020F0502020204030204" pitchFamily="34" charset="0"/>
                        </a:rPr>
                        <a:t>1</a:t>
                      </a:r>
                      <a:endParaRPr lang="en-US" sz="1100" i="1" dirty="0">
                        <a:effectLst/>
                        <a:latin typeface="Calibri" panose="020F0502020204030204" pitchFamily="34"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i="1" dirty="0" smtClean="0">
                          <a:effectLst/>
                          <a:latin typeface="+mn-lt"/>
                          <a:ea typeface="Times New Roman" panose="02020603050405020304" pitchFamily="18" charset="0"/>
                          <a:cs typeface="Times New Roman" panose="02020603050405020304" pitchFamily="18" charset="0"/>
                        </a:rPr>
                        <a:t>$1</a:t>
                      </a:r>
                      <a:endParaRPr lang="en-US" sz="1100" i="1" dirty="0">
                        <a:effectLst/>
                        <a:latin typeface="+mn-lt"/>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761">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Onion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lb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i="1" dirty="0">
                        <a:effectLst/>
                        <a:latin typeface="Calibri" panose="020F0502020204030204" pitchFamily="34"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761">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Green peppers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a:t>
                      </a:r>
                      <a:r>
                        <a:rPr lang="en-US" sz="1100" dirty="0" err="1"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806">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Drinks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r>
              <a:tr h="221761">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Coffee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lb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dirty="0">
                        <a:effectLst/>
                        <a:latin typeface="Calibri" panose="020F0502020204030204" pitchFamily="34"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761">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Milk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gal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dirty="0">
                        <a:effectLst/>
                        <a:latin typeface="Calibri" panose="020F0502020204030204" pitchFamily="34"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761">
                <a:tc gridSpan="4">
                  <a:txBody>
                    <a:bodyPr/>
                    <a:lstStyle/>
                    <a:p>
                      <a:pPr marL="0" marR="0" algn="r">
                        <a:lnSpc>
                          <a:spcPct val="107000"/>
                        </a:lnSpc>
                        <a:spcBef>
                          <a:spcPts val="0"/>
                        </a:spcBef>
                        <a:spcAft>
                          <a:spcPts val="0"/>
                        </a:spcAft>
                      </a:pPr>
                      <a:r>
                        <a:rPr lang="en-US" sz="11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smtClean="0">
                          <a:effectLst/>
                          <a:latin typeface="+mj-lt"/>
                          <a:ea typeface="Times New Roman" panose="02020603050405020304" pitchFamily="18" charset="0"/>
                          <a:cs typeface="Times New Roman" panose="02020603050405020304" pitchFamily="18" charset="0"/>
                        </a:rPr>
                        <a:t>$10</a:t>
                      </a:r>
                      <a:endParaRPr lang="en-US" sz="1100" dirty="0">
                        <a:effectLst/>
                        <a:latin typeface="+mj-lt"/>
                        <a:ea typeface="Calibri" panose="020F0502020204030204" pitchFamily="34" charset="0"/>
                        <a:cs typeface="Times New Roman" panose="02020603050405020304" pitchFamily="18" charset="0"/>
                      </a:endParaRPr>
                    </a:p>
                  </a:txBody>
                  <a:tcPr marL="46362" marR="46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7315200" cy="685800"/>
          </a:xfrm>
        </p:spPr>
        <p:txBody>
          <a:bodyPr/>
          <a:lstStyle/>
          <a:p>
            <a:r>
              <a:rPr lang="en-US" dirty="0" smtClean="0"/>
              <a:t>Talk about it!</a:t>
            </a:r>
            <a:endParaRPr lang="en-US" dirty="0"/>
          </a:p>
        </p:txBody>
      </p:sp>
      <p:sp>
        <p:nvSpPr>
          <p:cNvPr id="3" name="Rectangle 2"/>
          <p:cNvSpPr/>
          <p:nvPr/>
        </p:nvSpPr>
        <p:spPr>
          <a:xfrm>
            <a:off x="457200" y="5410200"/>
            <a:ext cx="8001000" cy="830997"/>
          </a:xfrm>
          <a:prstGeom prst="rect">
            <a:avLst/>
          </a:prstGeom>
        </p:spPr>
        <p:txBody>
          <a:bodyPr wrap="square">
            <a:spAutoFit/>
          </a:bodyPr>
          <a:lstStyle/>
          <a:p>
            <a:pPr marL="285750" indent="-285750">
              <a:buFont typeface="Courier New" panose="02070309020205020404" pitchFamily="49" charset="0"/>
              <a:buChar char="o"/>
            </a:pPr>
            <a:r>
              <a:rPr lang="en-US" sz="2400" b="1" dirty="0" smtClean="0">
                <a:latin typeface="Cambria" panose="02040503050406030204" pitchFamily="18" charset="0"/>
              </a:rPr>
              <a:t>Share your food preferences with your family</a:t>
            </a:r>
          </a:p>
          <a:p>
            <a:pPr marL="285750" indent="-285750">
              <a:buFont typeface="Courier New" panose="02070309020205020404" pitchFamily="49" charset="0"/>
              <a:buChar char="o"/>
            </a:pPr>
            <a:r>
              <a:rPr lang="en-US" sz="2400" b="1" dirty="0" smtClean="0">
                <a:latin typeface="Cambria" panose="02040503050406030204" pitchFamily="18" charset="0"/>
              </a:rPr>
              <a:t>Tell others what you know</a:t>
            </a:r>
          </a:p>
        </p:txBody>
      </p:sp>
      <p:pic>
        <p:nvPicPr>
          <p:cNvPr id="2050" name="Picture 2" descr="https://media.istockphoto.com/photos/begging-for-donuts-picture-id155126749?k=6&amp;m=155126749&amp;s=612x612&amp;w=0&amp;h=7JUTz5kVP9pMqksc-n8FWdA9A1GDEW5pZG5pULNAW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73" y="2285998"/>
            <a:ext cx="4343400" cy="28956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edia.istockphoto.com/photos/red-apple-with-bite-picture-id529496627?k=6&amp;m=529496627&amp;s=612x612&amp;w=0&amp;h=-nIGRu640hsZWjJb9CCRJJ0mw6jQYVfd2KOQ3W30w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8993" y="2190749"/>
            <a:ext cx="3086100" cy="308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3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7315200" cy="685800"/>
          </a:xfrm>
        </p:spPr>
        <p:txBody>
          <a:bodyPr/>
          <a:lstStyle/>
          <a:p>
            <a:r>
              <a:rPr lang="en-US" dirty="0" smtClean="0"/>
              <a:t>Save your scraps!</a:t>
            </a:r>
            <a:endParaRPr lang="en-US" dirty="0"/>
          </a:p>
        </p:txBody>
      </p:sp>
      <p:sp>
        <p:nvSpPr>
          <p:cNvPr id="3" name="Rectangle 2"/>
          <p:cNvSpPr/>
          <p:nvPr/>
        </p:nvSpPr>
        <p:spPr>
          <a:xfrm>
            <a:off x="533400" y="5410200"/>
            <a:ext cx="3810000" cy="830997"/>
          </a:xfrm>
          <a:prstGeom prst="rect">
            <a:avLst/>
          </a:prstGeom>
        </p:spPr>
        <p:txBody>
          <a:bodyPr wrap="square">
            <a:spAutoFit/>
          </a:bodyPr>
          <a:lstStyle/>
          <a:p>
            <a:pPr marL="285750" indent="-285750">
              <a:buFont typeface="Courier New" panose="02070309020205020404" pitchFamily="49" charset="0"/>
              <a:buChar char="o"/>
            </a:pPr>
            <a:r>
              <a:rPr lang="en-US" sz="2400" b="1" dirty="0" smtClean="0">
                <a:latin typeface="Cambria" panose="02040503050406030204" pitchFamily="18" charset="0"/>
              </a:rPr>
              <a:t>Compost at home</a:t>
            </a:r>
          </a:p>
          <a:p>
            <a:pPr marL="285750" indent="-285750">
              <a:buFont typeface="Courier New" panose="02070309020205020404" pitchFamily="49" charset="0"/>
              <a:buChar char="o"/>
            </a:pPr>
            <a:r>
              <a:rPr lang="en-US" sz="2400" b="1" dirty="0" smtClean="0">
                <a:latin typeface="Cambria" panose="02040503050406030204" pitchFamily="18" charset="0"/>
              </a:rPr>
              <a:t>Conduct a waste audit</a:t>
            </a:r>
            <a:endParaRPr lang="en-US" sz="2400" dirty="0">
              <a:latin typeface="Cambria" panose="02040503050406030204" pitchFamily="18" charset="0"/>
            </a:endParaRPr>
          </a:p>
        </p:txBody>
      </p:sp>
      <p:pic>
        <p:nvPicPr>
          <p:cNvPr id="1028" name="Picture 4" descr="Image result for worm bin compo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09" y="2266312"/>
            <a:ext cx="3998580" cy="29989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l="2883" t="2345" r="3000"/>
          <a:stretch/>
        </p:blipFill>
        <p:spPr>
          <a:xfrm>
            <a:off x="4477189" y="2244061"/>
            <a:ext cx="4419600" cy="3013739"/>
          </a:xfrm>
          <a:prstGeom prst="rect">
            <a:avLst/>
          </a:prstGeom>
        </p:spPr>
      </p:pic>
      <p:sp>
        <p:nvSpPr>
          <p:cNvPr id="5" name="TextBox 4"/>
          <p:cNvSpPr txBox="1"/>
          <p:nvPr/>
        </p:nvSpPr>
        <p:spPr>
          <a:xfrm>
            <a:off x="459217" y="4857690"/>
            <a:ext cx="3770584" cy="400110"/>
          </a:xfrm>
          <a:prstGeom prst="rect">
            <a:avLst/>
          </a:prstGeom>
          <a:noFill/>
        </p:spPr>
        <p:txBody>
          <a:bodyPr wrap="none" rtlCol="0">
            <a:spAutoFit/>
          </a:bodyPr>
          <a:lstStyle/>
          <a:p>
            <a:r>
              <a:rPr lang="en-US" sz="1000" i="1" dirty="0" smtClean="0"/>
              <a:t>Photo from Solana Center</a:t>
            </a:r>
            <a:r>
              <a:rPr lang="en-US" sz="1000" dirty="0" smtClean="0"/>
              <a:t>:</a:t>
            </a:r>
          </a:p>
          <a:p>
            <a:r>
              <a:rPr lang="en-US" sz="1000" i="1" dirty="0">
                <a:hlinkClick r:id="rId5"/>
              </a:rPr>
              <a:t>https://</a:t>
            </a:r>
            <a:r>
              <a:rPr lang="en-US" sz="1000" i="1" dirty="0" smtClean="0">
                <a:hlinkClick r:id="rId5"/>
              </a:rPr>
              <a:t>www.solanacenter.org/resources/supplies/mini-worm-bin</a:t>
            </a:r>
            <a:endParaRPr lang="en-US" sz="1000" i="1" dirty="0"/>
          </a:p>
        </p:txBody>
      </p:sp>
    </p:spTree>
    <p:extLst>
      <p:ext uri="{BB962C8B-B14F-4D97-AF65-F5344CB8AC3E}">
        <p14:creationId xmlns:p14="http://schemas.microsoft.com/office/powerpoint/2010/main" val="18459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57200"/>
            <a:ext cx="7391400" cy="685800"/>
          </a:xfrm>
        </p:spPr>
        <p:txBody>
          <a:bodyPr/>
          <a:lstStyle/>
          <a:p>
            <a:r>
              <a:rPr lang="en-US" dirty="0" smtClean="0"/>
              <a:t>How will </a:t>
            </a:r>
            <a:r>
              <a:rPr lang="en-US" b="1" dirty="0" smtClean="0"/>
              <a:t>you </a:t>
            </a:r>
            <a:r>
              <a:rPr lang="en-US" dirty="0" smtClean="0"/>
              <a:t>help prevent waste?</a:t>
            </a:r>
            <a:endParaRPr lang="en-US" dirty="0"/>
          </a:p>
        </p:txBody>
      </p:sp>
      <p:pic>
        <p:nvPicPr>
          <p:cNvPr id="8" name="Picture 7"/>
          <p:cNvPicPr>
            <a:picLocks noChangeAspect="1"/>
          </p:cNvPicPr>
          <p:nvPr/>
        </p:nvPicPr>
        <p:blipFill>
          <a:blip r:embed="rId3"/>
          <a:stretch>
            <a:fillRect/>
          </a:stretch>
        </p:blipFill>
        <p:spPr>
          <a:xfrm>
            <a:off x="0" y="1905000"/>
            <a:ext cx="4876800" cy="2377185"/>
          </a:xfrm>
          <a:prstGeom prst="rect">
            <a:avLst/>
          </a:prstGeom>
        </p:spPr>
      </p:pic>
      <p:pic>
        <p:nvPicPr>
          <p:cNvPr id="9" name="Picture 8"/>
          <p:cNvPicPr>
            <a:picLocks noChangeAspect="1"/>
          </p:cNvPicPr>
          <p:nvPr/>
        </p:nvPicPr>
        <p:blipFill>
          <a:blip r:embed="rId4"/>
          <a:stretch>
            <a:fillRect/>
          </a:stretch>
        </p:blipFill>
        <p:spPr>
          <a:xfrm>
            <a:off x="4889241" y="1943785"/>
            <a:ext cx="4445420" cy="2338400"/>
          </a:xfrm>
          <a:prstGeom prst="rect">
            <a:avLst/>
          </a:prstGeom>
        </p:spPr>
      </p:pic>
      <p:pic>
        <p:nvPicPr>
          <p:cNvPr id="10" name="Picture 9"/>
          <p:cNvPicPr>
            <a:picLocks noChangeAspect="1"/>
          </p:cNvPicPr>
          <p:nvPr/>
        </p:nvPicPr>
        <p:blipFill>
          <a:blip r:embed="rId5"/>
          <a:stretch>
            <a:fillRect/>
          </a:stretch>
        </p:blipFill>
        <p:spPr>
          <a:xfrm>
            <a:off x="-10886" y="4334138"/>
            <a:ext cx="4900127" cy="2421902"/>
          </a:xfrm>
          <a:prstGeom prst="rect">
            <a:avLst/>
          </a:prstGeom>
        </p:spPr>
      </p:pic>
      <p:pic>
        <p:nvPicPr>
          <p:cNvPr id="11" name="Picture 10"/>
          <p:cNvPicPr>
            <a:picLocks noChangeAspect="1"/>
          </p:cNvPicPr>
          <p:nvPr/>
        </p:nvPicPr>
        <p:blipFill>
          <a:blip r:embed="rId6"/>
          <a:stretch>
            <a:fillRect/>
          </a:stretch>
        </p:blipFill>
        <p:spPr>
          <a:xfrm>
            <a:off x="4873690" y="4461678"/>
            <a:ext cx="4803630" cy="2267650"/>
          </a:xfrm>
          <a:prstGeom prst="rect">
            <a:avLst/>
          </a:prstGeom>
        </p:spPr>
      </p:pic>
      <p:grpSp>
        <p:nvGrpSpPr>
          <p:cNvPr id="13" name="Group 12"/>
          <p:cNvGrpSpPr/>
          <p:nvPr/>
        </p:nvGrpSpPr>
        <p:grpSpPr>
          <a:xfrm>
            <a:off x="2819400" y="3589530"/>
            <a:ext cx="2438480" cy="721515"/>
            <a:chOff x="2819400" y="3589530"/>
            <a:chExt cx="2438480" cy="721515"/>
          </a:xfrm>
        </p:grpSpPr>
        <p:sp>
          <p:nvSpPr>
            <p:cNvPr id="4" name="Rectangle 3"/>
            <p:cNvSpPr/>
            <p:nvPr/>
          </p:nvSpPr>
          <p:spPr>
            <a:xfrm>
              <a:off x="2819400" y="3595043"/>
              <a:ext cx="2438480" cy="707886"/>
            </a:xfrm>
            <a:prstGeom prst="rect">
              <a:avLst/>
            </a:prstGeom>
          </p:spPr>
          <p:txBody>
            <a:bodyPr wrap="square">
              <a:spAutoFit/>
            </a:bodyPr>
            <a:lstStyle/>
            <a:p>
              <a:pPr algn="ctr"/>
              <a:r>
                <a:rPr lang="en-US" sz="2000" b="1" dirty="0" smtClean="0">
                  <a:latin typeface="Cambria" panose="02040503050406030204" pitchFamily="18" charset="0"/>
                </a:rPr>
                <a:t>Save leftovers – and EAT them!</a:t>
              </a:r>
            </a:p>
          </p:txBody>
        </p:sp>
        <p:sp>
          <p:nvSpPr>
            <p:cNvPr id="12" name="Rectangle 11"/>
            <p:cNvSpPr/>
            <p:nvPr/>
          </p:nvSpPr>
          <p:spPr>
            <a:xfrm>
              <a:off x="3072104" y="3589530"/>
              <a:ext cx="1917441" cy="72151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71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1981200" y="2133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t>Food waste hierarchy </a:t>
            </a:r>
            <a:endParaRPr lang="en-US" dirty="0"/>
          </a:p>
        </p:txBody>
      </p:sp>
      <p:sp>
        <p:nvSpPr>
          <p:cNvPr id="6" name="TextBox 5"/>
          <p:cNvSpPr txBox="1"/>
          <p:nvPr/>
        </p:nvSpPr>
        <p:spPr>
          <a:xfrm>
            <a:off x="914400" y="2133600"/>
            <a:ext cx="1524000" cy="381000"/>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High </a:t>
            </a:r>
            <a:endParaRPr lang="en-US" dirty="0">
              <a:solidFill>
                <a:srgbClr val="FF0000"/>
              </a:solidFill>
              <a:latin typeface="Times New Roman" pitchFamily="18" charset="0"/>
              <a:cs typeface="Times New Roman" pitchFamily="18" charset="0"/>
            </a:endParaRPr>
          </a:p>
        </p:txBody>
      </p:sp>
      <p:sp>
        <p:nvSpPr>
          <p:cNvPr id="7" name="TextBox 6"/>
          <p:cNvSpPr txBox="1"/>
          <p:nvPr/>
        </p:nvSpPr>
        <p:spPr>
          <a:xfrm>
            <a:off x="914400" y="5816600"/>
            <a:ext cx="1524000" cy="381000"/>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Low</a:t>
            </a:r>
            <a:endParaRPr lang="en-US" dirty="0">
              <a:solidFill>
                <a:srgbClr val="FF0000"/>
              </a:solidFill>
              <a:latin typeface="Times New Roman" pitchFamily="18" charset="0"/>
              <a:cs typeface="Times New Roman" pitchFamily="18" charset="0"/>
            </a:endParaRPr>
          </a:p>
        </p:txBody>
      </p:sp>
      <p:cxnSp>
        <p:nvCxnSpPr>
          <p:cNvPr id="9" name="Straight Arrow Connector 8"/>
          <p:cNvCxnSpPr/>
          <p:nvPr/>
        </p:nvCxnSpPr>
        <p:spPr>
          <a:xfrm>
            <a:off x="1219200" y="2514600"/>
            <a:ext cx="0" cy="33020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1981200" y="2133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t>Food waste hierarchy </a:t>
            </a:r>
            <a:endParaRPr lang="en-US" dirty="0"/>
          </a:p>
        </p:txBody>
      </p:sp>
      <p:graphicFrame>
        <p:nvGraphicFramePr>
          <p:cNvPr id="5" name="Diagram 4"/>
          <p:cNvGraphicFramePr/>
          <p:nvPr/>
        </p:nvGraphicFramePr>
        <p:xfrm>
          <a:off x="1981200" y="21336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914400" y="2133600"/>
            <a:ext cx="1524000" cy="381000"/>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First choice</a:t>
            </a:r>
            <a:endParaRPr lang="en-US" dirty="0">
              <a:solidFill>
                <a:srgbClr val="FF0000"/>
              </a:solidFill>
              <a:latin typeface="Times New Roman" pitchFamily="18" charset="0"/>
              <a:cs typeface="Times New Roman" pitchFamily="18" charset="0"/>
            </a:endParaRPr>
          </a:p>
        </p:txBody>
      </p:sp>
      <p:sp>
        <p:nvSpPr>
          <p:cNvPr id="7" name="TextBox 6"/>
          <p:cNvSpPr txBox="1"/>
          <p:nvPr/>
        </p:nvSpPr>
        <p:spPr>
          <a:xfrm>
            <a:off x="914400" y="5816600"/>
            <a:ext cx="1524000" cy="381000"/>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Last choice</a:t>
            </a:r>
            <a:endParaRPr lang="en-US" dirty="0">
              <a:solidFill>
                <a:srgbClr val="FF0000"/>
              </a:solidFill>
              <a:latin typeface="Times New Roman" pitchFamily="18" charset="0"/>
              <a:cs typeface="Times New Roman" pitchFamily="18" charset="0"/>
            </a:endParaRPr>
          </a:p>
        </p:txBody>
      </p:sp>
      <p:cxnSp>
        <p:nvCxnSpPr>
          <p:cNvPr id="9" name="Straight Arrow Connector 8"/>
          <p:cNvCxnSpPr/>
          <p:nvPr/>
        </p:nvCxnSpPr>
        <p:spPr>
          <a:xfrm>
            <a:off x="1219200" y="2514600"/>
            <a:ext cx="0" cy="33020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849987" y="6214646"/>
            <a:ext cx="2220480" cy="338554"/>
          </a:xfrm>
          <a:prstGeom prst="rect">
            <a:avLst/>
          </a:prstGeom>
        </p:spPr>
        <p:txBody>
          <a:bodyPr wrap="none">
            <a:spAutoFit/>
          </a:bodyPr>
          <a:lstStyle/>
          <a:p>
            <a:pPr lvl="0"/>
            <a:r>
              <a:rPr lang="en-US" sz="1600" dirty="0" smtClean="0">
                <a:latin typeface="Times New Roman" pitchFamily="18" charset="0"/>
                <a:cs typeface="Times New Roman" pitchFamily="18" charset="0"/>
              </a:rPr>
              <a:t>Litter and marine debris </a:t>
            </a:r>
            <a:endParaRPr lang="en-US" sz="1600" dirty="0">
              <a:latin typeface="Times New Roman" pitchFamily="18" charset="0"/>
              <a:cs typeface="Times New Roman" pitchFamily="18" charset="0"/>
            </a:endParaRPr>
          </a:p>
        </p:txBody>
      </p:sp>
      <p:sp>
        <p:nvSpPr>
          <p:cNvPr id="11" name="5-Point Star 10"/>
          <p:cNvSpPr/>
          <p:nvPr/>
        </p:nvSpPr>
        <p:spPr>
          <a:xfrm>
            <a:off x="5582298" y="2171700"/>
            <a:ext cx="451325" cy="342900"/>
          </a:xfrm>
          <a:prstGeom prst="star5">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80391"/>
            <a:ext cx="6553200" cy="685800"/>
          </a:xfrm>
        </p:spPr>
        <p:txBody>
          <a:bodyPr/>
          <a:lstStyle/>
          <a:p>
            <a:r>
              <a:rPr lang="en-US" dirty="0" smtClean="0"/>
              <a:t>Beyond home</a:t>
            </a:r>
            <a:endParaRPr lang="en-US" dirty="0"/>
          </a:p>
        </p:txBody>
      </p:sp>
      <p:sp>
        <p:nvSpPr>
          <p:cNvPr id="3" name="Text Placeholder 2"/>
          <p:cNvSpPr>
            <a:spLocks noGrp="1"/>
          </p:cNvSpPr>
          <p:nvPr>
            <p:ph type="body" sz="quarter" idx="17"/>
          </p:nvPr>
        </p:nvSpPr>
        <p:spPr/>
        <p:txBody>
          <a:bodyPr/>
          <a:lstStyle/>
          <a:p>
            <a:endParaRPr lang="en-US"/>
          </a:p>
        </p:txBody>
      </p:sp>
      <p:pic>
        <p:nvPicPr>
          <p:cNvPr id="5" name="Picture 4"/>
          <p:cNvPicPr>
            <a:picLocks noChangeAspect="1"/>
          </p:cNvPicPr>
          <p:nvPr/>
        </p:nvPicPr>
        <p:blipFill rotWithShape="1">
          <a:blip r:embed="rId2"/>
          <a:srcRect t="594"/>
          <a:stretch/>
        </p:blipFill>
        <p:spPr>
          <a:xfrm>
            <a:off x="457200" y="838200"/>
            <a:ext cx="7924800" cy="6376889"/>
          </a:xfrm>
          <a:prstGeom prst="rect">
            <a:avLst/>
          </a:prstGeom>
        </p:spPr>
      </p:pic>
    </p:spTree>
    <p:extLst>
      <p:ext uri="{BB962C8B-B14F-4D97-AF65-F5344CB8AC3E}">
        <p14:creationId xmlns:p14="http://schemas.microsoft.com/office/powerpoint/2010/main" val="36773975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273" y="381000"/>
            <a:ext cx="6553200" cy="685800"/>
          </a:xfrm>
        </p:spPr>
        <p:txBody>
          <a:bodyPr/>
          <a:lstStyle/>
          <a:p>
            <a:r>
              <a:rPr lang="en-US" dirty="0" smtClean="0"/>
              <a:t>Resources</a:t>
            </a:r>
            <a:endParaRPr lang="en-US" dirty="0"/>
          </a:p>
        </p:txBody>
      </p:sp>
      <p:sp>
        <p:nvSpPr>
          <p:cNvPr id="6" name="Rectangle 5"/>
          <p:cNvSpPr/>
          <p:nvPr/>
        </p:nvSpPr>
        <p:spPr>
          <a:xfrm>
            <a:off x="1219200" y="2286000"/>
            <a:ext cx="6096000" cy="3954929"/>
          </a:xfrm>
          <a:prstGeom prst="rect">
            <a:avLst/>
          </a:prstGeom>
        </p:spPr>
        <p:txBody>
          <a:bodyPr wrap="square">
            <a:spAutoFit/>
          </a:bodyPr>
          <a:lstStyle/>
          <a:p>
            <a:pPr marL="285750" indent="-285750">
              <a:spcAft>
                <a:spcPts val="600"/>
              </a:spcAft>
              <a:buFont typeface="Courier New" panose="02070309020205020404" pitchFamily="49" charset="0"/>
              <a:buChar char="o"/>
            </a:pPr>
            <a:r>
              <a:rPr lang="en-US" sz="2400" b="1" dirty="0" smtClean="0">
                <a:latin typeface="Cambria" panose="02040503050406030204" pitchFamily="18" charset="0"/>
              </a:rPr>
              <a:t>Eat Smart, Waste Less challenge</a:t>
            </a:r>
          </a:p>
          <a:p>
            <a:pPr marL="742950" lvl="1" indent="-285750">
              <a:spcAft>
                <a:spcPts val="600"/>
              </a:spcAft>
              <a:buFont typeface="Courier New" panose="02070309020205020404" pitchFamily="49" charset="0"/>
              <a:buChar char="o"/>
            </a:pPr>
            <a:r>
              <a:rPr lang="en-US" sz="2400" b="1" dirty="0" smtClean="0">
                <a:latin typeface="Cambria" panose="02040503050406030204" pitchFamily="18" charset="0"/>
                <a:hlinkClick r:id="rId2"/>
              </a:rPr>
              <a:t>www.eatsmartwasteless.com</a:t>
            </a:r>
            <a:endParaRPr lang="en-US" sz="2400" b="1" dirty="0" smtClean="0">
              <a:latin typeface="Cambria" panose="02040503050406030204" pitchFamily="18" charset="0"/>
            </a:endParaRPr>
          </a:p>
          <a:p>
            <a:pPr marL="285750" indent="-285750">
              <a:spcAft>
                <a:spcPts val="600"/>
              </a:spcAft>
              <a:buFont typeface="Courier New" panose="02070309020205020404" pitchFamily="49" charset="0"/>
              <a:buChar char="o"/>
            </a:pPr>
            <a:r>
              <a:rPr lang="en-US" sz="2400" b="1" dirty="0" smtClean="0">
                <a:latin typeface="Cambria" panose="02040503050406030204" pitchFamily="18" charset="0"/>
              </a:rPr>
              <a:t>Save The Food resources</a:t>
            </a:r>
          </a:p>
          <a:p>
            <a:pPr marL="742950" lvl="1" indent="-285750">
              <a:spcAft>
                <a:spcPts val="600"/>
              </a:spcAft>
              <a:buFont typeface="Courier New" panose="02070309020205020404" pitchFamily="49" charset="0"/>
              <a:buChar char="o"/>
            </a:pPr>
            <a:r>
              <a:rPr lang="en-US" sz="2400" b="1" dirty="0" smtClean="0">
                <a:latin typeface="Cambria" panose="02040503050406030204" pitchFamily="18" charset="0"/>
                <a:hlinkClick r:id="rId3"/>
              </a:rPr>
              <a:t>www.savethefood.com</a:t>
            </a:r>
            <a:endParaRPr lang="en-US" sz="2400" b="1" dirty="0" smtClean="0">
              <a:latin typeface="Cambria" panose="02040503050406030204" pitchFamily="18" charset="0"/>
            </a:endParaRPr>
          </a:p>
          <a:p>
            <a:pPr marL="285750" indent="-285750">
              <a:spcAft>
                <a:spcPts val="600"/>
              </a:spcAft>
              <a:buFont typeface="Courier New" panose="02070309020205020404" pitchFamily="49" charset="0"/>
              <a:buChar char="o"/>
            </a:pPr>
            <a:r>
              <a:rPr lang="en-US" sz="2400" b="1" dirty="0" smtClean="0">
                <a:latin typeface="Cambria" panose="02040503050406030204" pitchFamily="18" charset="0"/>
              </a:rPr>
              <a:t>Further With Food resources</a:t>
            </a:r>
          </a:p>
          <a:p>
            <a:pPr marL="742950" lvl="1" indent="-285750">
              <a:spcAft>
                <a:spcPts val="600"/>
              </a:spcAft>
              <a:buFont typeface="Courier New" panose="02070309020205020404" pitchFamily="49" charset="0"/>
              <a:buChar char="o"/>
            </a:pPr>
            <a:r>
              <a:rPr lang="en-US" sz="2400" b="1" dirty="0" smtClean="0">
                <a:latin typeface="Cambria" panose="02040503050406030204" pitchFamily="18" charset="0"/>
                <a:hlinkClick r:id="rId4"/>
              </a:rPr>
              <a:t>www.furtherwithfood.com</a:t>
            </a:r>
            <a:endParaRPr lang="en-US" sz="2400" b="1" dirty="0" smtClean="0">
              <a:latin typeface="Cambria" panose="02040503050406030204" pitchFamily="18" charset="0"/>
            </a:endParaRPr>
          </a:p>
          <a:p>
            <a:pPr marL="285750" indent="-285750">
              <a:spcAft>
                <a:spcPts val="600"/>
              </a:spcAft>
              <a:buFont typeface="Courier New" panose="02070309020205020404" pitchFamily="49" charset="0"/>
              <a:buChar char="o"/>
            </a:pPr>
            <a:r>
              <a:rPr lang="en-US" sz="2400" b="1" dirty="0" smtClean="0">
                <a:latin typeface="Cambria" panose="02040503050406030204" pitchFamily="18" charset="0"/>
              </a:rPr>
              <a:t>City of Beaverton tips and resources</a:t>
            </a:r>
          </a:p>
          <a:p>
            <a:pPr marL="742950" lvl="1" indent="-285750">
              <a:spcAft>
                <a:spcPts val="600"/>
              </a:spcAft>
              <a:buFont typeface="Courier New" panose="02070309020205020404" pitchFamily="49" charset="0"/>
              <a:buChar char="o"/>
            </a:pPr>
            <a:r>
              <a:rPr lang="en-US" sz="2400" b="1" dirty="0" smtClean="0">
                <a:latin typeface="Cambria" panose="02040503050406030204" pitchFamily="18" charset="0"/>
                <a:hlinkClick r:id="rId5"/>
              </a:rPr>
              <a:t>https</a:t>
            </a:r>
            <a:r>
              <a:rPr lang="en-US" sz="2400" b="1" dirty="0">
                <a:latin typeface="Cambria" panose="02040503050406030204" pitchFamily="18" charset="0"/>
                <a:hlinkClick r:id="rId5"/>
              </a:rPr>
              <a:t>://</a:t>
            </a:r>
            <a:r>
              <a:rPr lang="en-US" sz="2400" b="1" dirty="0" smtClean="0">
                <a:latin typeface="Cambria" panose="02040503050406030204" pitchFamily="18" charset="0"/>
                <a:hlinkClick r:id="rId5"/>
              </a:rPr>
              <a:t>www.beavertonoregon.gov/1559/More-Resources</a:t>
            </a:r>
            <a:endParaRPr lang="en-US" sz="2400" b="1" dirty="0" smtClean="0">
              <a:latin typeface="Cambria" panose="02040503050406030204" pitchFamily="18" charset="0"/>
            </a:endParaRPr>
          </a:p>
        </p:txBody>
      </p:sp>
      <p:pic>
        <p:nvPicPr>
          <p:cNvPr id="4098" name="Picture 2" descr="https://media.istockphoto.com/photos/couch-potatoes-picture-id182187782?k=6&amp;m=182187782&amp;s=612x612&amp;w=0&amp;h=ac-uxk4yzLyvSuUM7_jsUVB_iYKkY5RlGR7HcqcLcxo="/>
          <p:cNvPicPr>
            <a:picLocks noChangeAspect="1" noChangeArrowheads="1"/>
          </p:cNvPicPr>
          <p:nvPr/>
        </p:nvPicPr>
        <p:blipFill rotWithShape="1">
          <a:blip r:embed="rId6">
            <a:extLst>
              <a:ext uri="{28A0092B-C50C-407E-A947-70E740481C1C}">
                <a14:useLocalDpi xmlns:a14="http://schemas.microsoft.com/office/drawing/2010/main" val="0"/>
              </a:ext>
            </a:extLst>
          </a:blip>
          <a:srcRect l="12678" t="5821" r="13595" b="1051"/>
          <a:stretch/>
        </p:blipFill>
        <p:spPr bwMode="auto">
          <a:xfrm>
            <a:off x="6172200" y="1856378"/>
            <a:ext cx="2895600" cy="243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3887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Banana supply chain</a:t>
            </a:r>
            <a:endParaRPr lang="en-US" dirty="0"/>
          </a:p>
        </p:txBody>
      </p:sp>
      <p:pic>
        <p:nvPicPr>
          <p:cNvPr id="51202" name="Picture 2" descr="C:\Users\jmayer\AppData\Local\Microsoft\Windows\Temporary Internet Files\Content.IE5\79PEP10U\banana[1].jpg"/>
          <p:cNvPicPr>
            <a:picLocks noChangeAspect="1" noChangeArrowheads="1"/>
          </p:cNvPicPr>
          <p:nvPr/>
        </p:nvPicPr>
        <p:blipFill>
          <a:blip r:embed="rId3"/>
          <a:srcRect/>
          <a:stretch>
            <a:fillRect/>
          </a:stretch>
        </p:blipFill>
        <p:spPr bwMode="auto">
          <a:xfrm>
            <a:off x="1371600" y="1905000"/>
            <a:ext cx="6400800" cy="469392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109965" y="1841279"/>
            <a:ext cx="1709847" cy="2284753"/>
          </a:xfrm>
          <a:prstGeom prst="rect">
            <a:avLst/>
          </a:prstGeom>
        </p:spPr>
      </p:pic>
      <p:pic>
        <p:nvPicPr>
          <p:cNvPr id="6" name="Picture 5"/>
          <p:cNvPicPr>
            <a:picLocks noChangeAspect="1"/>
          </p:cNvPicPr>
          <p:nvPr/>
        </p:nvPicPr>
        <p:blipFill>
          <a:blip r:embed="rId3"/>
          <a:stretch>
            <a:fillRect/>
          </a:stretch>
        </p:blipFill>
        <p:spPr>
          <a:xfrm>
            <a:off x="5327480" y="1817808"/>
            <a:ext cx="1682920" cy="2331697"/>
          </a:xfrm>
          <a:prstGeom prst="rect">
            <a:avLst/>
          </a:prstGeom>
        </p:spPr>
      </p:pic>
      <p:sp>
        <p:nvSpPr>
          <p:cNvPr id="16" name="Right Arrow 15"/>
          <p:cNvSpPr/>
          <p:nvPr/>
        </p:nvSpPr>
        <p:spPr>
          <a:xfrm>
            <a:off x="6708826" y="2868188"/>
            <a:ext cx="585721" cy="3380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Banana supply chain</a:t>
            </a:r>
            <a:endParaRPr lang="en-US" dirty="0"/>
          </a:p>
        </p:txBody>
      </p:sp>
      <p:pic>
        <p:nvPicPr>
          <p:cNvPr id="4" name="Picture 3"/>
          <p:cNvPicPr>
            <a:picLocks noChangeAspect="1"/>
          </p:cNvPicPr>
          <p:nvPr/>
        </p:nvPicPr>
        <p:blipFill>
          <a:blip r:embed="rId4"/>
          <a:stretch>
            <a:fillRect/>
          </a:stretch>
        </p:blipFill>
        <p:spPr>
          <a:xfrm>
            <a:off x="6916286" y="4522422"/>
            <a:ext cx="1672450" cy="2290634"/>
          </a:xfrm>
          <a:prstGeom prst="rect">
            <a:avLst/>
          </a:prstGeom>
        </p:spPr>
      </p:pic>
      <p:grpSp>
        <p:nvGrpSpPr>
          <p:cNvPr id="31" name="Group 30"/>
          <p:cNvGrpSpPr/>
          <p:nvPr/>
        </p:nvGrpSpPr>
        <p:grpSpPr>
          <a:xfrm>
            <a:off x="5143718" y="4531018"/>
            <a:ext cx="1998870" cy="2273442"/>
            <a:chOff x="5143718" y="4531018"/>
            <a:chExt cx="1998870" cy="2273442"/>
          </a:xfrm>
        </p:grpSpPr>
        <p:pic>
          <p:nvPicPr>
            <p:cNvPr id="7" name="Picture 6"/>
            <p:cNvPicPr>
              <a:picLocks noChangeAspect="1"/>
            </p:cNvPicPr>
            <p:nvPr/>
          </p:nvPicPr>
          <p:blipFill>
            <a:blip r:embed="rId5"/>
            <a:stretch>
              <a:fillRect/>
            </a:stretch>
          </p:blipFill>
          <p:spPr>
            <a:xfrm>
              <a:off x="5143718" y="4531018"/>
              <a:ext cx="1651236" cy="2273442"/>
            </a:xfrm>
            <a:prstGeom prst="rect">
              <a:avLst/>
            </a:prstGeom>
          </p:spPr>
        </p:pic>
        <p:sp>
          <p:nvSpPr>
            <p:cNvPr id="23" name="Right Arrow 22"/>
            <p:cNvSpPr/>
            <p:nvPr/>
          </p:nvSpPr>
          <p:spPr>
            <a:xfrm>
              <a:off x="6520875" y="5599447"/>
              <a:ext cx="621713" cy="3380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341513" y="4531018"/>
            <a:ext cx="2023686" cy="2270036"/>
            <a:chOff x="3341513" y="4531018"/>
            <a:chExt cx="2023686" cy="2270036"/>
          </a:xfrm>
        </p:grpSpPr>
        <p:pic>
          <p:nvPicPr>
            <p:cNvPr id="10" name="Picture 9"/>
            <p:cNvPicPr>
              <a:picLocks noChangeAspect="1"/>
            </p:cNvPicPr>
            <p:nvPr/>
          </p:nvPicPr>
          <p:blipFill>
            <a:blip r:embed="rId6"/>
            <a:stretch>
              <a:fillRect/>
            </a:stretch>
          </p:blipFill>
          <p:spPr>
            <a:xfrm>
              <a:off x="3341513" y="4531018"/>
              <a:ext cx="1634995" cy="2270036"/>
            </a:xfrm>
            <a:prstGeom prst="rect">
              <a:avLst/>
            </a:prstGeom>
          </p:spPr>
        </p:pic>
        <p:sp>
          <p:nvSpPr>
            <p:cNvPr id="22" name="Right Arrow 21"/>
            <p:cNvSpPr/>
            <p:nvPr/>
          </p:nvSpPr>
          <p:spPr>
            <a:xfrm>
              <a:off x="4743486" y="5556431"/>
              <a:ext cx="621713" cy="3380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507418" y="4521062"/>
            <a:ext cx="2014863" cy="2279992"/>
            <a:chOff x="1507418" y="4521062"/>
            <a:chExt cx="2014863" cy="2279992"/>
          </a:xfrm>
        </p:grpSpPr>
        <p:pic>
          <p:nvPicPr>
            <p:cNvPr id="8" name="Picture 7"/>
            <p:cNvPicPr>
              <a:picLocks noChangeAspect="1"/>
            </p:cNvPicPr>
            <p:nvPr/>
          </p:nvPicPr>
          <p:blipFill>
            <a:blip r:embed="rId7"/>
            <a:stretch>
              <a:fillRect/>
            </a:stretch>
          </p:blipFill>
          <p:spPr>
            <a:xfrm>
              <a:off x="1507418" y="4521062"/>
              <a:ext cx="1664298" cy="2279992"/>
            </a:xfrm>
            <a:prstGeom prst="rect">
              <a:avLst/>
            </a:prstGeom>
          </p:spPr>
        </p:pic>
        <p:sp>
          <p:nvSpPr>
            <p:cNvPr id="21" name="Right Arrow 20"/>
            <p:cNvSpPr/>
            <p:nvPr/>
          </p:nvSpPr>
          <p:spPr>
            <a:xfrm>
              <a:off x="2900568" y="5569439"/>
              <a:ext cx="621713" cy="3380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3545169" y="1817905"/>
            <a:ext cx="1987225" cy="2266950"/>
            <a:chOff x="3545169" y="1817905"/>
            <a:chExt cx="1987225" cy="2266950"/>
          </a:xfrm>
        </p:grpSpPr>
        <p:pic>
          <p:nvPicPr>
            <p:cNvPr id="12" name="Picture 11"/>
            <p:cNvPicPr>
              <a:picLocks noChangeAspect="1"/>
            </p:cNvPicPr>
            <p:nvPr/>
          </p:nvPicPr>
          <p:blipFill>
            <a:blip r:embed="rId8"/>
            <a:stretch>
              <a:fillRect/>
            </a:stretch>
          </p:blipFill>
          <p:spPr>
            <a:xfrm>
              <a:off x="3545169" y="1817905"/>
              <a:ext cx="1644371" cy="2266950"/>
            </a:xfrm>
            <a:prstGeom prst="rect">
              <a:avLst/>
            </a:prstGeom>
          </p:spPr>
        </p:pic>
        <p:sp>
          <p:nvSpPr>
            <p:cNvPr id="15" name="Right Arrow 14"/>
            <p:cNvSpPr/>
            <p:nvPr/>
          </p:nvSpPr>
          <p:spPr>
            <a:xfrm>
              <a:off x="4934273" y="2863167"/>
              <a:ext cx="598121" cy="3221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ight Arrow 16"/>
          <p:cNvSpPr/>
          <p:nvPr/>
        </p:nvSpPr>
        <p:spPr>
          <a:xfrm rot="10287635">
            <a:off x="2887062" y="4056272"/>
            <a:ext cx="4692542" cy="3380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1847918" y="1817904"/>
            <a:ext cx="1902276" cy="2241238"/>
            <a:chOff x="1847918" y="1817904"/>
            <a:chExt cx="1902276" cy="2241238"/>
          </a:xfrm>
        </p:grpSpPr>
        <p:pic>
          <p:nvPicPr>
            <p:cNvPr id="11" name="Picture 10"/>
            <p:cNvPicPr>
              <a:picLocks noChangeAspect="1"/>
            </p:cNvPicPr>
            <p:nvPr/>
          </p:nvPicPr>
          <p:blipFill>
            <a:blip r:embed="rId9"/>
            <a:stretch>
              <a:fillRect/>
            </a:stretch>
          </p:blipFill>
          <p:spPr>
            <a:xfrm>
              <a:off x="1847918" y="1817904"/>
              <a:ext cx="1631281" cy="2241238"/>
            </a:xfrm>
            <a:prstGeom prst="rect">
              <a:avLst/>
            </a:prstGeom>
          </p:spPr>
        </p:pic>
        <p:sp>
          <p:nvSpPr>
            <p:cNvPr id="14" name="Right Arrow 13"/>
            <p:cNvSpPr/>
            <p:nvPr/>
          </p:nvSpPr>
          <p:spPr>
            <a:xfrm>
              <a:off x="3128481" y="2847209"/>
              <a:ext cx="621713" cy="3380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4618" y="1817904"/>
            <a:ext cx="2001483" cy="2266950"/>
            <a:chOff x="64618" y="1817904"/>
            <a:chExt cx="2001483" cy="2266950"/>
          </a:xfrm>
        </p:grpSpPr>
        <p:pic>
          <p:nvPicPr>
            <p:cNvPr id="5" name="Picture 4"/>
            <p:cNvPicPr>
              <a:picLocks noChangeAspect="1"/>
            </p:cNvPicPr>
            <p:nvPr/>
          </p:nvPicPr>
          <p:blipFill>
            <a:blip r:embed="rId10"/>
            <a:stretch>
              <a:fillRect/>
            </a:stretch>
          </p:blipFill>
          <p:spPr>
            <a:xfrm>
              <a:off x="64618" y="1817904"/>
              <a:ext cx="1658628" cy="2266950"/>
            </a:xfrm>
            <a:prstGeom prst="rect">
              <a:avLst/>
            </a:prstGeom>
          </p:spPr>
        </p:pic>
        <p:sp>
          <p:nvSpPr>
            <p:cNvPr id="13" name="Right Arrow 12"/>
            <p:cNvSpPr/>
            <p:nvPr/>
          </p:nvSpPr>
          <p:spPr>
            <a:xfrm>
              <a:off x="1380301" y="2847209"/>
              <a:ext cx="685800" cy="3380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357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Budgeting</a:t>
            </a:r>
            <a:endParaRPr lang="en-US" dirty="0"/>
          </a:p>
        </p:txBody>
      </p:sp>
      <p:sp>
        <p:nvSpPr>
          <p:cNvPr id="4" name="Title 1"/>
          <p:cNvSpPr txBox="1">
            <a:spLocks/>
          </p:cNvSpPr>
          <p:nvPr/>
        </p:nvSpPr>
        <p:spPr>
          <a:xfrm>
            <a:off x="2057400" y="5181601"/>
            <a:ext cx="5410200" cy="685800"/>
          </a:xfrm>
          <a:prstGeom prst="rect">
            <a:avLst/>
          </a:prstGeom>
        </p:spPr>
        <p:txBody>
          <a:bodyPr vert="horz" lIns="0" tIns="0" rIns="0" bIns="0" anchor="ctr" anchorCtr="0"/>
          <a:lstStyle>
            <a:lvl1pPr algn="l" defTabSz="457200" rtl="0" eaLnBrk="1" fontAlgn="base" hangingPunct="1">
              <a:spcBef>
                <a:spcPct val="0"/>
              </a:spcBef>
              <a:spcAft>
                <a:spcPct val="0"/>
              </a:spcAft>
              <a:defRPr sz="4000" b="0" i="0" kern="1200" baseline="0">
                <a:solidFill>
                  <a:schemeClr val="bg1"/>
                </a:solidFill>
                <a:latin typeface="Cambria" pitchFamily="18" charset="0"/>
                <a:ea typeface="Calibri" pitchFamily="34" charset="0"/>
                <a:cs typeface="Cambria" pitchFamily="18" charset="0"/>
              </a:defRPr>
            </a:lvl1pPr>
            <a:lvl2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2pPr>
            <a:lvl3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3pPr>
            <a:lvl4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4pPr>
            <a:lvl5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5pPr>
            <a:lvl6pPr marL="4572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6pPr>
            <a:lvl7pPr marL="9144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7pPr>
            <a:lvl8pPr marL="13716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8pPr>
            <a:lvl9pPr marL="18288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9pPr>
          </a:lstStyle>
          <a:p>
            <a:r>
              <a:rPr lang="en-US" dirty="0" smtClean="0">
                <a:solidFill>
                  <a:schemeClr val="tx2">
                    <a:lumMod val="75000"/>
                  </a:schemeClr>
                </a:solidFill>
              </a:rPr>
              <a:t>Every bill is one dollar!</a:t>
            </a:r>
            <a:endParaRPr lang="en-US" dirty="0">
              <a:solidFill>
                <a:schemeClr val="tx2">
                  <a:lumMod val="75000"/>
                </a:schemeClr>
              </a:solidFill>
            </a:endParaRPr>
          </a:p>
        </p:txBody>
      </p:sp>
      <p:sp>
        <p:nvSpPr>
          <p:cNvPr id="5" name="Rectangle 4"/>
          <p:cNvSpPr/>
          <p:nvPr/>
        </p:nvSpPr>
        <p:spPr>
          <a:xfrm>
            <a:off x="1600200" y="2730377"/>
            <a:ext cx="6019800" cy="2362200"/>
          </a:xfrm>
          <a:prstGeom prst="rect">
            <a:avLst/>
          </a:prstGeom>
          <a:solidFill>
            <a:srgbClr val="C2E4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2"/>
          <p:cNvSpPr txBox="1">
            <a:spLocks/>
          </p:cNvSpPr>
          <p:nvPr/>
        </p:nvSpPr>
        <p:spPr>
          <a:xfrm>
            <a:off x="3909527" y="3124201"/>
            <a:ext cx="2057400" cy="8382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9600" b="1" dirty="0" smtClean="0"/>
              <a:t>$1</a:t>
            </a:r>
            <a:endParaRPr lang="en-US" sz="9600" b="1" dirty="0"/>
          </a:p>
        </p:txBody>
      </p:sp>
      <p:sp>
        <p:nvSpPr>
          <p:cNvPr id="7" name="Oval 6"/>
          <p:cNvSpPr/>
          <p:nvPr/>
        </p:nvSpPr>
        <p:spPr>
          <a:xfrm>
            <a:off x="3657600" y="2952761"/>
            <a:ext cx="1981200" cy="1917432"/>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39987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collect our resources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62548981"/>
              </p:ext>
            </p:extLst>
          </p:nvPr>
        </p:nvGraphicFramePr>
        <p:xfrm>
          <a:off x="1143000" y="3019956"/>
          <a:ext cx="6934199" cy="3076044"/>
        </p:xfrm>
        <a:graphic>
          <a:graphicData uri="http://schemas.openxmlformats.org/drawingml/2006/table">
            <a:tbl>
              <a:tblPr/>
              <a:tblGrid>
                <a:gridCol w="1828800"/>
                <a:gridCol w="1143000"/>
                <a:gridCol w="990600"/>
                <a:gridCol w="1066800"/>
                <a:gridCol w="1045783"/>
                <a:gridCol w="859216"/>
              </a:tblGrid>
              <a:tr h="225713">
                <a:tc>
                  <a:txBody>
                    <a:bodyPr/>
                    <a:lstStyle/>
                    <a:p>
                      <a:pPr marL="0" marR="0" algn="ctr">
                        <a:lnSpc>
                          <a:spcPct val="107000"/>
                        </a:lnSpc>
                        <a:spcBef>
                          <a:spcPts val="0"/>
                        </a:spcBef>
                        <a:spcAft>
                          <a:spcPts val="0"/>
                        </a:spcAft>
                      </a:pPr>
                      <a:r>
                        <a:rPr lang="en-US" sz="1200" b="1" dirty="0">
                          <a:latin typeface="Times New Roman" pitchFamily="18" charset="0"/>
                          <a:ea typeface="Calibri"/>
                          <a:cs typeface="Times New Roman" pitchFamily="18" charset="0"/>
                        </a:rPr>
                        <a:t>Food item</a:t>
                      </a:r>
                      <a:endParaRPr lang="en-US" sz="1200" dirty="0">
                        <a:latin typeface="Times New Roman" pitchFamily="18" charset="0"/>
                        <a:ea typeface="Calibri"/>
                        <a:cs typeface="Times New Roman" pitchFamily="18" charset="0"/>
                      </a:endParaRPr>
                    </a:p>
                  </a:txBody>
                  <a:tcPr marL="65379" marR="65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smtClean="0">
                          <a:latin typeface="Times New Roman" pitchFamily="18" charset="0"/>
                          <a:ea typeface="Calibri"/>
                          <a:cs typeface="Times New Roman" pitchFamily="18" charset="0"/>
                        </a:rPr>
                        <a:t>#</a:t>
                      </a:r>
                      <a:r>
                        <a:rPr lang="en-US" sz="1200" b="1" baseline="0" dirty="0" smtClean="0">
                          <a:latin typeface="Times New Roman" pitchFamily="18" charset="0"/>
                          <a:ea typeface="Calibri"/>
                          <a:cs typeface="Times New Roman" pitchFamily="18" charset="0"/>
                        </a:rPr>
                        <a:t> of Units</a:t>
                      </a:r>
                      <a:endParaRPr lang="en-US" sz="1200" b="1" dirty="0">
                        <a:latin typeface="Times New Roman" pitchFamily="18" charset="0"/>
                        <a:ea typeface="Calibri"/>
                        <a:cs typeface="Times New Roman" pitchFamily="18" charset="0"/>
                      </a:endParaRPr>
                    </a:p>
                  </a:txBody>
                  <a:tcPr marL="65379" marR="65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latin typeface="Times New Roman" pitchFamily="18" charset="0"/>
                          <a:ea typeface="Calibri"/>
                          <a:cs typeface="Times New Roman" pitchFamily="18" charset="0"/>
                        </a:rPr>
                        <a:t>Water </a:t>
                      </a:r>
                      <a:endParaRPr lang="en-US" sz="1200" dirty="0">
                        <a:latin typeface="Times New Roman" pitchFamily="18" charset="0"/>
                        <a:ea typeface="Calibri"/>
                        <a:cs typeface="Times New Roman" pitchFamily="18" charset="0"/>
                      </a:endParaRPr>
                    </a:p>
                  </a:txBody>
                  <a:tcPr marL="65379" marR="65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latin typeface="Times New Roman" pitchFamily="18" charset="0"/>
                          <a:ea typeface="Calibri"/>
                          <a:cs typeface="Times New Roman" pitchFamily="18" charset="0"/>
                        </a:rPr>
                        <a:t>Land </a:t>
                      </a:r>
                      <a:endParaRPr lang="en-US" sz="1200" dirty="0">
                        <a:latin typeface="Times New Roman" pitchFamily="18" charset="0"/>
                        <a:ea typeface="Calibri"/>
                        <a:cs typeface="Times New Roman" pitchFamily="18" charset="0"/>
                      </a:endParaRPr>
                    </a:p>
                  </a:txBody>
                  <a:tcPr marL="65379" marR="65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latin typeface="Times New Roman" pitchFamily="18" charset="0"/>
                          <a:ea typeface="Calibri"/>
                          <a:cs typeface="Times New Roman" pitchFamily="18" charset="0"/>
                        </a:rPr>
                        <a:t>Fuel </a:t>
                      </a:r>
                      <a:endParaRPr lang="en-US" sz="1200" dirty="0">
                        <a:latin typeface="Times New Roman" pitchFamily="18" charset="0"/>
                        <a:ea typeface="Calibri"/>
                        <a:cs typeface="Times New Roman" pitchFamily="18" charset="0"/>
                      </a:endParaRPr>
                    </a:p>
                  </a:txBody>
                  <a:tcPr marL="65379" marR="65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latin typeface="Times New Roman" pitchFamily="18" charset="0"/>
                          <a:ea typeface="Calibri"/>
                          <a:cs typeface="Times New Roman" pitchFamily="18" charset="0"/>
                        </a:rPr>
                        <a:t>Sub-total</a:t>
                      </a:r>
                      <a:endParaRPr lang="en-US" sz="1200">
                        <a:latin typeface="Times New Roman" pitchFamily="18" charset="0"/>
                        <a:ea typeface="Calibri"/>
                        <a:cs typeface="Times New Roman" pitchFamily="18" charset="0"/>
                      </a:endParaRPr>
                    </a:p>
                  </a:txBody>
                  <a:tcPr marL="65379" marR="65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6791">
                <a:tc>
                  <a:txBody>
                    <a:bodyPr/>
                    <a:lstStyle/>
                    <a:p>
                      <a:pPr marL="0" marR="0">
                        <a:lnSpc>
                          <a:spcPct val="107000"/>
                        </a:lnSpc>
                        <a:spcBef>
                          <a:spcPts val="0"/>
                        </a:spcBef>
                        <a:spcAft>
                          <a:spcPts val="0"/>
                        </a:spcAft>
                      </a:pPr>
                      <a:r>
                        <a:rPr lang="en-US" sz="1400" dirty="0">
                          <a:latin typeface="Times New Roman" pitchFamily="18" charset="0"/>
                          <a:ea typeface="Calibri"/>
                          <a:cs typeface="Times New Roman" pitchFamily="18" charset="0"/>
                        </a:rPr>
                        <a:t>1</a:t>
                      </a:r>
                      <a:r>
                        <a:rPr lang="en-US" sz="1400" dirty="0" smtClean="0">
                          <a:latin typeface="Times New Roman" pitchFamily="18" charset="0"/>
                          <a:ea typeface="Calibri"/>
                          <a:cs typeface="Times New Roman" pitchFamily="18" charset="0"/>
                        </a:rPr>
                        <a:t>.</a:t>
                      </a:r>
                      <a:endParaRPr lang="en-US" sz="1400" i="1"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400" i="1"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4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4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4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4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5885">
                <a:tc>
                  <a:txBody>
                    <a:bodyPr/>
                    <a:lstStyle/>
                    <a:p>
                      <a:pPr marL="0" marR="0">
                        <a:lnSpc>
                          <a:spcPct val="107000"/>
                        </a:lnSpc>
                        <a:spcBef>
                          <a:spcPts val="0"/>
                        </a:spcBef>
                        <a:spcAft>
                          <a:spcPts val="0"/>
                        </a:spcAft>
                      </a:pPr>
                      <a:r>
                        <a:rPr lang="en-US" sz="1200" dirty="0" smtClean="0">
                          <a:latin typeface="Times New Roman" pitchFamily="18" charset="0"/>
                          <a:ea typeface="Calibri"/>
                          <a:cs typeface="Times New Roman" pitchFamily="18" charset="0"/>
                        </a:rPr>
                        <a:t>2.</a:t>
                      </a:r>
                      <a:endParaRPr lang="en-US" sz="1200" i="1"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200" i="1"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5885">
                <a:tc>
                  <a:txBody>
                    <a:bodyPr/>
                    <a:lstStyle/>
                    <a:p>
                      <a:pPr marL="0" marR="0">
                        <a:lnSpc>
                          <a:spcPct val="107000"/>
                        </a:lnSpc>
                        <a:spcBef>
                          <a:spcPts val="0"/>
                        </a:spcBef>
                        <a:spcAft>
                          <a:spcPts val="0"/>
                        </a:spcAft>
                      </a:pPr>
                      <a:r>
                        <a:rPr lang="en-US" sz="1200" i="0" dirty="0" smtClean="0">
                          <a:latin typeface="Times New Roman" pitchFamily="18" charset="0"/>
                          <a:ea typeface="Calibri"/>
                          <a:cs typeface="Times New Roman" pitchFamily="18" charset="0"/>
                        </a:rPr>
                        <a:t>3.</a:t>
                      </a:r>
                      <a:endParaRPr lang="en-US" sz="1200" i="1"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200" i="1"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5885">
                <a:tc>
                  <a:txBody>
                    <a:bodyPr/>
                    <a:lstStyle/>
                    <a:p>
                      <a:pPr marL="0" marR="0">
                        <a:lnSpc>
                          <a:spcPct val="107000"/>
                        </a:lnSpc>
                        <a:spcBef>
                          <a:spcPts val="0"/>
                        </a:spcBef>
                        <a:spcAft>
                          <a:spcPts val="0"/>
                        </a:spcAft>
                      </a:pPr>
                      <a:r>
                        <a:rPr lang="en-US" sz="1200" dirty="0" smtClean="0">
                          <a:latin typeface="Times New Roman" pitchFamily="18" charset="0"/>
                          <a:ea typeface="Calibri"/>
                          <a:cs typeface="Times New Roman" pitchFamily="18" charset="0"/>
                        </a:rPr>
                        <a:t>4.</a:t>
                      </a:r>
                      <a:endParaRPr lang="en-US" sz="1200" i="1"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200" i="1"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5885">
                <a:tc gridSpan="4">
                  <a:txBody>
                    <a:bodyPr/>
                    <a:lstStyle/>
                    <a:p>
                      <a:pPr marL="0" marR="0">
                        <a:lnSpc>
                          <a:spcPct val="107000"/>
                        </a:lnSpc>
                        <a:spcBef>
                          <a:spcPts val="0"/>
                        </a:spcBef>
                        <a:spcAft>
                          <a:spcPts val="0"/>
                        </a:spcAft>
                      </a:pPr>
                      <a:r>
                        <a:rPr lang="en-US" sz="1200" dirty="0">
                          <a:latin typeface="Times New Roman" pitchFamily="18" charset="0"/>
                          <a:ea typeface="Calibri"/>
                          <a:cs typeface="Times New Roman" pitchFamily="18" charset="0"/>
                        </a:rPr>
                        <a:t> </a:t>
                      </a: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1200" b="1" dirty="0">
                          <a:latin typeface="Times New Roman" pitchFamily="18" charset="0"/>
                          <a:ea typeface="Calibri"/>
                          <a:cs typeface="Times New Roman" pitchFamily="18" charset="0"/>
                        </a:rPr>
                        <a:t>Total Resources</a:t>
                      </a:r>
                      <a:endParaRPr lang="en-US" sz="12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400" dirty="0">
                        <a:latin typeface="Times New Roman" pitchFamily="18" charset="0"/>
                        <a:ea typeface="Calibri"/>
                        <a:cs typeface="Times New Roman" pitchFamily="18" charset="0"/>
                      </a:endParaRPr>
                    </a:p>
                  </a:txBody>
                  <a:tcPr marL="65379" marR="65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6081" name="Rectangle 1"/>
          <p:cNvSpPr>
            <a:spLocks noChangeArrowheads="1"/>
          </p:cNvSpPr>
          <p:nvPr/>
        </p:nvSpPr>
        <p:spPr bwMode="auto">
          <a:xfrm>
            <a:off x="914400" y="1902768"/>
            <a:ext cx="73152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eaLnBrk="1" hangingPunct="1"/>
            <a:r>
              <a:rPr lang="en-US" dirty="0" smtClean="0">
                <a:latin typeface="Times New Roman" pitchFamily="18" charset="0"/>
                <a:ea typeface="Calibri" pitchFamily="34" charset="0"/>
                <a:cs typeface="Times New Roman" pitchFamily="18" charset="0"/>
              </a:rPr>
              <a:t>1) Fill in the table below with the four foods you chose to use and the number of natural resource chips (water, land, air) you collect for each food.  Then, add up the total amount of resource chips used.</a:t>
            </a:r>
          </a:p>
          <a:p>
            <a:pPr defTabSz="914400" eaLnBrk="0" hangingPunct="0">
              <a:buFontTx/>
              <a:buNone/>
            </a:pPr>
            <a:endParaRPr lang="en-US" dirty="0" smtClean="0">
              <a:latin typeface="Times New Roman" pitchFamily="18" charset="0"/>
              <a:ea typeface="Calibri" pitchFamily="34" charset="0"/>
              <a:cs typeface="Times New Roman" pitchFamily="18" charset="0"/>
            </a:endParaRPr>
          </a:p>
        </p:txBody>
      </p:sp>
      <p:sp>
        <p:nvSpPr>
          <p:cNvPr id="16" name="Rectangle 15"/>
          <p:cNvSpPr/>
          <p:nvPr/>
        </p:nvSpPr>
        <p:spPr>
          <a:xfrm>
            <a:off x="4114799" y="3019956"/>
            <a:ext cx="3962399" cy="246697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4" name="Group 13"/>
          <p:cNvGrpSpPr/>
          <p:nvPr/>
        </p:nvGrpSpPr>
        <p:grpSpPr>
          <a:xfrm>
            <a:off x="27992" y="2743303"/>
            <a:ext cx="5105400" cy="1029334"/>
            <a:chOff x="27992" y="2743303"/>
            <a:chExt cx="5105400" cy="1029334"/>
          </a:xfrm>
        </p:grpSpPr>
        <p:sp>
          <p:nvSpPr>
            <p:cNvPr id="3" name="Oval 2"/>
            <p:cNvSpPr/>
            <p:nvPr/>
          </p:nvSpPr>
          <p:spPr>
            <a:xfrm>
              <a:off x="3124200" y="2743303"/>
              <a:ext cx="952500" cy="744382"/>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6" name="TextBox 5"/>
            <p:cNvSpPr txBox="1"/>
            <p:nvPr/>
          </p:nvSpPr>
          <p:spPr>
            <a:xfrm>
              <a:off x="27992" y="3434083"/>
              <a:ext cx="5105400" cy="338554"/>
            </a:xfrm>
            <a:prstGeom prst="rect">
              <a:avLst/>
            </a:prstGeom>
            <a:noFill/>
          </p:spPr>
          <p:txBody>
            <a:bodyPr wrap="square" rtlCol="0">
              <a:spAutoFit/>
            </a:bodyPr>
            <a:lstStyle/>
            <a:p>
              <a:r>
                <a:rPr lang="en-US" sz="1600" b="1" dirty="0" smtClean="0">
                  <a:solidFill>
                    <a:srgbClr val="00B050"/>
                  </a:solidFill>
                </a:rPr>
                <a:t>Remember! More units means more chips.</a:t>
              </a:r>
              <a:endParaRPr lang="en-US" sz="1600" b="1" dirty="0">
                <a:solidFill>
                  <a:srgbClr val="00B050"/>
                </a:solidFill>
              </a:endParaRPr>
            </a:p>
          </p:txBody>
        </p:sp>
      </p:grpSp>
      <p:grpSp>
        <p:nvGrpSpPr>
          <p:cNvPr id="13" name="Group 12"/>
          <p:cNvGrpSpPr/>
          <p:nvPr/>
        </p:nvGrpSpPr>
        <p:grpSpPr>
          <a:xfrm>
            <a:off x="4643536" y="2556920"/>
            <a:ext cx="4576664" cy="874641"/>
            <a:chOff x="4643536" y="2556920"/>
            <a:chExt cx="4576664" cy="874641"/>
          </a:xfrm>
        </p:grpSpPr>
        <p:cxnSp>
          <p:nvCxnSpPr>
            <p:cNvPr id="7" name="Straight Arrow Connector 6"/>
            <p:cNvCxnSpPr>
              <a:stCxn id="9" idx="1"/>
            </p:cNvCxnSpPr>
            <p:nvPr/>
          </p:nvCxnSpPr>
          <p:spPr>
            <a:xfrm flipH="1">
              <a:off x="4643536" y="2726197"/>
              <a:ext cx="690464" cy="705364"/>
            </a:xfrm>
            <a:prstGeom prst="straightConnector1">
              <a:avLst/>
            </a:prstGeom>
            <a:ln>
              <a:solidFill>
                <a:srgbClr val="00B050"/>
              </a:solidFill>
              <a:tailEnd type="triangle"/>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5334000" y="2556920"/>
              <a:ext cx="3886200" cy="338554"/>
            </a:xfrm>
            <a:prstGeom prst="rect">
              <a:avLst/>
            </a:prstGeom>
            <a:noFill/>
          </p:spPr>
          <p:txBody>
            <a:bodyPr wrap="square" rtlCol="0">
              <a:spAutoFit/>
            </a:bodyPr>
            <a:lstStyle/>
            <a:p>
              <a:r>
                <a:rPr lang="en-US" sz="1600" b="1" dirty="0" smtClean="0">
                  <a:solidFill>
                    <a:srgbClr val="00B050"/>
                  </a:solidFill>
                </a:rPr>
                <a:t>Write the number of chips in each box</a:t>
              </a:r>
              <a:endParaRPr lang="en-US" sz="1600" b="1" dirty="0">
                <a:solidFill>
                  <a:srgbClr val="00B05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resource </a:t>
            </a:r>
            <a:r>
              <a:rPr lang="en-US" dirty="0"/>
              <a:t>u</a:t>
            </a:r>
            <a:r>
              <a:rPr lang="en-US" dirty="0" smtClean="0"/>
              <a:t>se</a:t>
            </a:r>
            <a:endParaRPr lang="en-US" dirty="0"/>
          </a:p>
        </p:txBody>
      </p:sp>
      <p:sp>
        <p:nvSpPr>
          <p:cNvPr id="3" name="Text Placeholder 2"/>
          <p:cNvSpPr>
            <a:spLocks noGrp="1"/>
          </p:cNvSpPr>
          <p:nvPr>
            <p:ph type="body" sz="quarter" idx="17"/>
          </p:nvPr>
        </p:nvSpPr>
        <p:spPr/>
        <p:txBody>
          <a:bodyPr/>
          <a:lstStyle/>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73" y="1763526"/>
            <a:ext cx="3113591" cy="483545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5" y="1763526"/>
            <a:ext cx="3097007" cy="4835452"/>
          </a:xfrm>
          <a:prstGeom prst="rect">
            <a:avLst/>
          </a:prstGeom>
        </p:spPr>
      </p:pic>
      <p:sp>
        <p:nvSpPr>
          <p:cNvPr id="13" name="Picture Placeholder 12"/>
          <p:cNvSpPr>
            <a:spLocks noGrp="1"/>
          </p:cNvSpPr>
          <p:nvPr>
            <p:ph type="pic" sz="quarter" idx="19"/>
          </p:nvPr>
        </p:nvSpPr>
        <p:spPr/>
      </p:sp>
      <p:pic>
        <p:nvPicPr>
          <p:cNvPr id="14" name="Picture 13"/>
          <p:cNvPicPr>
            <a:picLocks noChangeAspect="1"/>
          </p:cNvPicPr>
          <p:nvPr/>
        </p:nvPicPr>
        <p:blipFill>
          <a:blip r:embed="rId5"/>
          <a:stretch>
            <a:fillRect/>
          </a:stretch>
        </p:blipFill>
        <p:spPr>
          <a:xfrm>
            <a:off x="6019800" y="1752600"/>
            <a:ext cx="3142962" cy="4857304"/>
          </a:xfrm>
          <a:prstGeom prst="rect">
            <a:avLst/>
          </a:prstGeom>
        </p:spPr>
      </p:pic>
      <p:sp>
        <p:nvSpPr>
          <p:cNvPr id="15" name="Rectangle 14"/>
          <p:cNvSpPr/>
          <p:nvPr/>
        </p:nvSpPr>
        <p:spPr>
          <a:xfrm>
            <a:off x="2247196" y="2732274"/>
            <a:ext cx="769332" cy="3866704"/>
          </a:xfrm>
          <a:prstGeom prst="rect">
            <a:avLst/>
          </a:prstGeom>
          <a:noFill/>
          <a:ln w="3175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323060" y="2732274"/>
            <a:ext cx="769332" cy="3866704"/>
          </a:xfrm>
          <a:prstGeom prst="rect">
            <a:avLst/>
          </a:prstGeom>
          <a:noFill/>
          <a:ln w="3175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59996" y="2732274"/>
            <a:ext cx="769332" cy="3866704"/>
          </a:xfrm>
          <a:prstGeom prst="rect">
            <a:avLst/>
          </a:prstGeom>
          <a:noFill/>
          <a:ln w="3175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310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 </a:t>
            </a:r>
            <a:endParaRPr lang="en-US" dirty="0"/>
          </a:p>
        </p:txBody>
      </p:sp>
      <p:sp>
        <p:nvSpPr>
          <p:cNvPr id="3" name="Text Placeholder 2"/>
          <p:cNvSpPr>
            <a:spLocks noGrp="1"/>
          </p:cNvSpPr>
          <p:nvPr>
            <p:ph type="body" sz="quarter" idx="17"/>
          </p:nvPr>
        </p:nvSpPr>
        <p:spPr>
          <a:xfrm>
            <a:off x="457200" y="2514600"/>
            <a:ext cx="8305800" cy="3505200"/>
          </a:xfrm>
        </p:spPr>
        <p:txBody>
          <a:bodyPr/>
          <a:lstStyle/>
          <a:p>
            <a:pPr marL="342900" indent="-342900">
              <a:buFont typeface="Courier New" panose="02070309020205020404" pitchFamily="49" charset="0"/>
              <a:buChar char="o"/>
            </a:pPr>
            <a:r>
              <a:rPr lang="en-US" sz="2400" dirty="0" smtClean="0">
                <a:latin typeface="Times New Roman" pitchFamily="18" charset="0"/>
                <a:cs typeface="Times New Roman" pitchFamily="18" charset="0"/>
              </a:rPr>
              <a:t>Which food(s) from your menu used the most of each natural resource? Which food(s) overall used the most of each natural resource? </a:t>
            </a:r>
          </a:p>
          <a:p>
            <a:pPr marL="342900" indent="-342900">
              <a:buFont typeface="Courier New" panose="02070309020205020404" pitchFamily="49" charset="0"/>
              <a:buChar char="o"/>
            </a:pPr>
            <a:endParaRPr lang="en-US" sz="2400" dirty="0" smtClean="0">
              <a:latin typeface="Times New Roman" pitchFamily="18" charset="0"/>
              <a:cs typeface="Times New Roman" pitchFamily="18" charset="0"/>
            </a:endParaRPr>
          </a:p>
          <a:p>
            <a:pPr marL="342900" indent="-342900">
              <a:buFont typeface="Courier New" panose="02070309020205020404" pitchFamily="49" charset="0"/>
              <a:buChar char="o"/>
            </a:pPr>
            <a:r>
              <a:rPr lang="en-US" sz="2400" dirty="0" smtClean="0">
                <a:latin typeface="Times New Roman" pitchFamily="18" charset="0"/>
                <a:cs typeface="Times New Roman" pitchFamily="18" charset="0"/>
              </a:rPr>
              <a:t>How do you think natural resources are used in producing food?</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553200" cy="685800"/>
          </a:xfrm>
        </p:spPr>
        <p:txBody>
          <a:bodyPr/>
          <a:lstStyle/>
          <a:p>
            <a:r>
              <a:rPr lang="en-US" dirty="0" smtClean="0"/>
              <a:t>“The Extraordinary Life and Times of Strawberry” </a:t>
            </a:r>
            <a:endParaRPr lang="en-US" sz="1600" dirty="0"/>
          </a:p>
        </p:txBody>
      </p:sp>
      <p:pic>
        <p:nvPicPr>
          <p:cNvPr id="35843" name="Picture 3" descr="C:\Users\jmayer\AppData\Local\Microsoft\Windows\Temporary Internet Files\Content.IE5\79PEP10U\Strawberries[1].jpg">
            <a:hlinkClick r:id="rId3"/>
          </p:cNvPr>
          <p:cNvPicPr>
            <a:picLocks noChangeAspect="1" noChangeArrowheads="1"/>
          </p:cNvPicPr>
          <p:nvPr/>
        </p:nvPicPr>
        <p:blipFill>
          <a:blip r:embed="rId4"/>
          <a:srcRect/>
          <a:stretch>
            <a:fillRect/>
          </a:stretch>
        </p:blipFill>
        <p:spPr bwMode="auto">
          <a:xfrm>
            <a:off x="0" y="1752600"/>
            <a:ext cx="9144000" cy="6082453"/>
          </a:xfrm>
          <a:prstGeom prst="rect">
            <a:avLst/>
          </a:prstGeom>
          <a:noFill/>
        </p:spPr>
      </p:pic>
      <p:sp>
        <p:nvSpPr>
          <p:cNvPr id="3" name="Rectangle 2"/>
          <p:cNvSpPr/>
          <p:nvPr/>
        </p:nvSpPr>
        <p:spPr>
          <a:xfrm>
            <a:off x="7086600" y="6581001"/>
            <a:ext cx="1981200" cy="276999"/>
          </a:xfrm>
          <a:prstGeom prst="rect">
            <a:avLst/>
          </a:prstGeom>
        </p:spPr>
        <p:txBody>
          <a:bodyPr wrap="square">
            <a:spAutoFit/>
          </a:bodyPr>
          <a:lstStyle/>
          <a:p>
            <a:r>
              <a:rPr lang="en-US" sz="1200" i="1" dirty="0" smtClean="0">
                <a:solidFill>
                  <a:schemeClr val="bg1"/>
                </a:solidFill>
              </a:rPr>
              <a:t>Created by the Ad Council</a:t>
            </a:r>
            <a:endParaRPr lang="en-US" sz="1200" i="1" dirty="0">
              <a:solidFill>
                <a:schemeClr val="bg1"/>
              </a:solidFill>
            </a:endParaRPr>
          </a:p>
        </p:txBody>
      </p:sp>
      <p:sp>
        <p:nvSpPr>
          <p:cNvPr id="4" name="TextBox 3"/>
          <p:cNvSpPr txBox="1"/>
          <p:nvPr/>
        </p:nvSpPr>
        <p:spPr>
          <a:xfrm>
            <a:off x="3917294" y="6211669"/>
            <a:ext cx="5220788" cy="369332"/>
          </a:xfrm>
          <a:prstGeom prst="rect">
            <a:avLst/>
          </a:prstGeom>
          <a:noFill/>
        </p:spPr>
        <p:txBody>
          <a:bodyPr wrap="none" rtlCol="0">
            <a:spAutoFit/>
          </a:bodyPr>
          <a:lstStyle/>
          <a:p>
            <a:r>
              <a:rPr lang="en-US" dirty="0">
                <a:latin typeface="Cambria" panose="02040503050406030204" pitchFamily="18" charset="0"/>
                <a:hlinkClick r:id="rId5"/>
              </a:rPr>
              <a:t>https://www.youtube.com/watch?v=t7EhXK-G090</a:t>
            </a:r>
            <a:endParaRPr lang="en-US" dirty="0">
              <a:latin typeface="Cambria" panose="020405030504060302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food did you lose?</a:t>
            </a:r>
            <a:endParaRPr lang="en-US" dirty="0"/>
          </a:p>
        </p:txBody>
      </p:sp>
      <p:sp>
        <p:nvSpPr>
          <p:cNvPr id="46081" name="Rectangle 1"/>
          <p:cNvSpPr>
            <a:spLocks noChangeArrowheads="1"/>
          </p:cNvSpPr>
          <p:nvPr/>
        </p:nvSpPr>
        <p:spPr bwMode="auto">
          <a:xfrm>
            <a:off x="914400" y="2895600"/>
            <a:ext cx="7315200"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dirty="0" smtClean="0">
                <a:latin typeface="Times New Roman" pitchFamily="18" charset="0"/>
                <a:cs typeface="Times New Roman" pitchFamily="18" charset="0"/>
              </a:rPr>
              <a:t>2) In the United States, </a:t>
            </a:r>
            <a:r>
              <a:rPr lang="en-US" u="sng"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 of food is wasted. </a:t>
            </a:r>
          </a:p>
          <a:p>
            <a:r>
              <a:rPr lang="en-US" dirty="0" smtClean="0">
                <a:latin typeface="Times New Roman" pitchFamily="18" charset="0"/>
                <a:cs typeface="Times New Roman" pitchFamily="18" charset="0"/>
              </a:rPr>
              <a:t>Use the formula below to calculate how much of your resources are lost:</a:t>
            </a:r>
          </a:p>
          <a:p>
            <a:r>
              <a:rPr lang="en-US" dirty="0" smtClean="0">
                <a:latin typeface="Times New Roman" pitchFamily="18" charset="0"/>
                <a:cs typeface="Times New Roman" pitchFamily="18" charset="0"/>
              </a:rPr>
              <a:t> </a:t>
            </a:r>
          </a:p>
          <a:p>
            <a:r>
              <a:rPr lang="en-US" u="sng"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x   0.4 	= 	</a:t>
            </a:r>
            <a:r>
              <a:rPr lang="en-US" u="sng"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a:t>
            </a:r>
          </a:p>
          <a:p>
            <a:r>
              <a:rPr lang="en-US" sz="1200" dirty="0" smtClean="0">
                <a:latin typeface="Times New Roman" pitchFamily="18" charset="0"/>
                <a:cs typeface="Times New Roman" pitchFamily="18" charset="0"/>
              </a:rPr>
              <a:t>total number of resources used	number of resources lost</a:t>
            </a:r>
          </a:p>
          <a:p>
            <a:r>
              <a:rPr lang="en-US" sz="1200" dirty="0" smtClean="0">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ompass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fc355e04e25945cc8ab89c123ad704cf xmlns="c3f7562b-7648-45b2-a016-d2a51a3cec71">
      <Terms xmlns="http://schemas.microsoft.com/office/infopath/2007/PartnerControls"/>
    </fc355e04e25945cc8ab89c123ad704cf>
  </documentManagement>
</p:properties>
</file>

<file path=customXml/item3.xml><?xml version="1.0" encoding="utf-8"?>
<ct:contentTypeSchema xmlns:ct="http://schemas.microsoft.com/office/2006/metadata/contentType" xmlns:ma="http://schemas.microsoft.com/office/2006/metadata/properties/metaAttributes" ct:_="" ma:_="" ma:contentTypeName="_Document" ma:contentTypeID="0x0101006FF79D06ED53544480EC334040B1B493002A7E05E0D20421478F7B450765730F9B" ma:contentTypeVersion="21" ma:contentTypeDescription="" ma:contentTypeScope="" ma:versionID="8a516441b4f035c6159c033ff86aaf73">
  <xsd:schema xmlns:xsd="http://www.w3.org/2001/XMLSchema" xmlns:xs="http://www.w3.org/2001/XMLSchema" xmlns:p="http://schemas.microsoft.com/office/2006/metadata/properties" xmlns:ns2="c3f7562b-7648-45b2-a016-d2a51a3cec71" xmlns:ns3="http://schemas.microsoft.com/sharepoint/v4" targetNamespace="http://schemas.microsoft.com/office/2006/metadata/properties" ma:root="true" ma:fieldsID="4e0b6ff6a7bde0352050284670189e41" ns2:_="" ns3:_="">
    <xsd:import namespace="c3f7562b-7648-45b2-a016-d2a51a3cec71"/>
    <xsd:import namespace="http://schemas.microsoft.com/sharepoint/v4"/>
    <xsd:element name="properties">
      <xsd:complexType>
        <xsd:sequence>
          <xsd:element name="documentManagement">
            <xsd:complexType>
              <xsd:all>
                <xsd:element ref="ns2:fc355e04e25945cc8ab89c123ad704cf"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f7562b-7648-45b2-a016-d2a51a3cec71" elementFormDefault="qualified">
    <xsd:import namespace="http://schemas.microsoft.com/office/2006/documentManagement/types"/>
    <xsd:import namespace="http://schemas.microsoft.com/office/infopath/2007/PartnerControls"/>
    <xsd:element name="fc355e04e25945cc8ab89c123ad704cf" ma:index="8" nillable="true" ma:taxonomy="true" ma:internalName="fc355e04e25945cc8ab89c123ad704cf" ma:taxonomyFieldName="MetroNet_x0020_Keywords" ma:displayName="MetroNet Keywords" ma:default="" ma:fieldId="{fc355e04-e259-45cc-8ab8-9c123ad704cf}" ma:taxonomyMulti="true" ma:sspId="04a8b7e0-a0dd-4eb2-89ca-9a4b8f404ec7" ma:termSetId="7126f60c-e924-4463-b913-77377d0d536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2B8DCA-DFB7-4232-A153-2EDE6EDC6F9D}">
  <ds:schemaRefs>
    <ds:schemaRef ds:uri="http://schemas.microsoft.com/sharepoint/v3/contenttype/forms"/>
  </ds:schemaRefs>
</ds:datastoreItem>
</file>

<file path=customXml/itemProps2.xml><?xml version="1.0" encoding="utf-8"?>
<ds:datastoreItem xmlns:ds="http://schemas.openxmlformats.org/officeDocument/2006/customXml" ds:itemID="{39D84CB8-8B74-436B-BA3A-97DE0BA29200}">
  <ds:schemaRefs>
    <ds:schemaRef ds:uri="http://www.w3.org/XML/1998/namespace"/>
    <ds:schemaRef ds:uri="http://purl.org/dc/elements/1.1/"/>
    <ds:schemaRef ds:uri="http://schemas.microsoft.com/office/2006/metadata/properties"/>
    <ds:schemaRef ds:uri="http://purl.org/dc/dcmitype/"/>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schemas.microsoft.com/sharepoint/v4"/>
    <ds:schemaRef ds:uri="c3f7562b-7648-45b2-a016-d2a51a3cec71"/>
  </ds:schemaRefs>
</ds:datastoreItem>
</file>

<file path=customXml/itemProps3.xml><?xml version="1.0" encoding="utf-8"?>
<ds:datastoreItem xmlns:ds="http://schemas.openxmlformats.org/officeDocument/2006/customXml" ds:itemID="{B53C2E62-316B-4E41-879F-0450DA1668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f7562b-7648-45b2-a016-d2a51a3cec71"/>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2880</TotalTime>
  <Words>1091</Words>
  <Application>Microsoft Office PowerPoint</Application>
  <PresentationFormat>On-screen Show (4:3)</PresentationFormat>
  <Paragraphs>319</Paragraphs>
  <Slides>39</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Cambria</vt:lpstr>
      <vt:lpstr>Courier New</vt:lpstr>
      <vt:lpstr>Times New Roman</vt:lpstr>
      <vt:lpstr>Compass_blue</vt:lpstr>
      <vt:lpstr>Plan, Shop, Chop! Food systems, food waste and climate change  </vt:lpstr>
      <vt:lpstr>Plan, shop, chop!</vt:lpstr>
      <vt:lpstr>Selecting your menu</vt:lpstr>
      <vt:lpstr>Budgeting</vt:lpstr>
      <vt:lpstr>Let’s collect our resources </vt:lpstr>
      <vt:lpstr>Natural resource use</vt:lpstr>
      <vt:lpstr>Reflection </vt:lpstr>
      <vt:lpstr>“The Extraordinary Life and Times of Strawberry” </vt:lpstr>
      <vt:lpstr>How much food did you lose?</vt:lpstr>
      <vt:lpstr>What does this waste mean?</vt:lpstr>
      <vt:lpstr>Who else uses that land?</vt:lpstr>
      <vt:lpstr>Who else uses that land?</vt:lpstr>
      <vt:lpstr>Where does food loss occur?</vt:lpstr>
      <vt:lpstr>It depends on where you live</vt:lpstr>
      <vt:lpstr>What is being wasted?</vt:lpstr>
      <vt:lpstr>Food waste in restaurants </vt:lpstr>
      <vt:lpstr>How much money was lost?</vt:lpstr>
      <vt:lpstr>Cost of food waste: residential</vt:lpstr>
      <vt:lpstr>Let’s bring it home</vt:lpstr>
      <vt:lpstr>Does everyone have extra?</vt:lpstr>
      <vt:lpstr>What happens when food waste goes in the trash?</vt:lpstr>
      <vt:lpstr>What’s in the garbage?</vt:lpstr>
      <vt:lpstr>What about climate change?</vt:lpstr>
      <vt:lpstr>What about climate change?</vt:lpstr>
      <vt:lpstr>Project Drawdown</vt:lpstr>
      <vt:lpstr>What do you think?</vt:lpstr>
      <vt:lpstr>How can we prevent food waste?</vt:lpstr>
      <vt:lpstr>Plan ahead!</vt:lpstr>
      <vt:lpstr>Store it right!</vt:lpstr>
      <vt:lpstr>Talk about it!</vt:lpstr>
      <vt:lpstr>Save your scraps!</vt:lpstr>
      <vt:lpstr>How will you help prevent waste?</vt:lpstr>
      <vt:lpstr>Food waste hierarchy </vt:lpstr>
      <vt:lpstr>Food waste hierarchy </vt:lpstr>
      <vt:lpstr>Beyond home</vt:lpstr>
      <vt:lpstr>Resources</vt:lpstr>
      <vt:lpstr>Banana supply chain</vt:lpstr>
      <vt:lpstr>Banana supply chain</vt:lpstr>
      <vt:lpstr>PowerPoint Presentation</vt:lpstr>
    </vt:vector>
  </TitlesOfParts>
  <Company>Metro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schnacky</dc:creator>
  <cp:lastModifiedBy>Lake Thelen</cp:lastModifiedBy>
  <cp:revision>233</cp:revision>
  <dcterms:created xsi:type="dcterms:W3CDTF">2010-10-28T21:57:37Z</dcterms:created>
  <dcterms:modified xsi:type="dcterms:W3CDTF">2019-09-04T18:32:04Z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0x0101006FF79D06ED53544480EC334040B1B493002A7E05E0D20421478F7B450765730F9B</vt:lpwstr>
  </property>
</Properties>
</file>